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8288000" cy="27432000"/>
  <p:notesSz cx="32918400" cy="51206400"/>
  <p:defaultTextStyle>
    <a:defPPr>
      <a:defRPr lang="en-US"/>
    </a:defPPr>
    <a:lvl1pPr algn="l" rtl="0" fontAlgn="base">
      <a:spcBef>
        <a:spcPct val="0"/>
      </a:spcBef>
      <a:spcAft>
        <a:spcPct val="0"/>
      </a:spcAft>
      <a:defRPr sz="1100" kern="1200">
        <a:solidFill>
          <a:schemeClr val="tx1"/>
        </a:solidFill>
        <a:latin typeface="Helvetica" charset="0"/>
        <a:ea typeface="+mn-ea"/>
        <a:cs typeface="+mn-cs"/>
      </a:defRPr>
    </a:lvl1pPr>
    <a:lvl2pPr marL="162699" indent="567" algn="l" rtl="0" fontAlgn="base">
      <a:spcBef>
        <a:spcPct val="0"/>
      </a:spcBef>
      <a:spcAft>
        <a:spcPct val="0"/>
      </a:spcAft>
      <a:defRPr sz="1100" kern="1200">
        <a:solidFill>
          <a:schemeClr val="tx1"/>
        </a:solidFill>
        <a:latin typeface="Helvetica" charset="0"/>
        <a:ea typeface="+mn-ea"/>
        <a:cs typeface="+mn-cs"/>
      </a:defRPr>
    </a:lvl2pPr>
    <a:lvl3pPr marL="325966" indent="567" algn="l" rtl="0" fontAlgn="base">
      <a:spcBef>
        <a:spcPct val="0"/>
      </a:spcBef>
      <a:spcAft>
        <a:spcPct val="0"/>
      </a:spcAft>
      <a:defRPr sz="1100" kern="1200">
        <a:solidFill>
          <a:schemeClr val="tx1"/>
        </a:solidFill>
        <a:latin typeface="Helvetica" charset="0"/>
        <a:ea typeface="+mn-ea"/>
        <a:cs typeface="+mn-cs"/>
      </a:defRPr>
    </a:lvl3pPr>
    <a:lvl4pPr marL="489232" indent="567" algn="l" rtl="0" fontAlgn="base">
      <a:spcBef>
        <a:spcPct val="0"/>
      </a:spcBef>
      <a:spcAft>
        <a:spcPct val="0"/>
      </a:spcAft>
      <a:defRPr sz="1100" kern="1200">
        <a:solidFill>
          <a:schemeClr val="tx1"/>
        </a:solidFill>
        <a:latin typeface="Helvetica" charset="0"/>
        <a:ea typeface="+mn-ea"/>
        <a:cs typeface="+mn-cs"/>
      </a:defRPr>
    </a:lvl4pPr>
    <a:lvl5pPr marL="652498" indent="567" algn="l" rtl="0" fontAlgn="base">
      <a:spcBef>
        <a:spcPct val="0"/>
      </a:spcBef>
      <a:spcAft>
        <a:spcPct val="0"/>
      </a:spcAft>
      <a:defRPr sz="1100" kern="1200">
        <a:solidFill>
          <a:schemeClr val="tx1"/>
        </a:solidFill>
        <a:latin typeface="Helvetica" charset="0"/>
        <a:ea typeface="+mn-ea"/>
        <a:cs typeface="+mn-cs"/>
      </a:defRPr>
    </a:lvl5pPr>
    <a:lvl6pPr marL="816331" algn="l" defTabSz="326532" rtl="0" eaLnBrk="1" latinLnBrk="0" hangingPunct="1">
      <a:defRPr sz="1100" kern="1200">
        <a:solidFill>
          <a:schemeClr val="tx1"/>
        </a:solidFill>
        <a:latin typeface="Helvetica" charset="0"/>
        <a:ea typeface="+mn-ea"/>
        <a:cs typeface="+mn-cs"/>
      </a:defRPr>
    </a:lvl6pPr>
    <a:lvl7pPr marL="979597" algn="l" defTabSz="326532" rtl="0" eaLnBrk="1" latinLnBrk="0" hangingPunct="1">
      <a:defRPr sz="1100" kern="1200">
        <a:solidFill>
          <a:schemeClr val="tx1"/>
        </a:solidFill>
        <a:latin typeface="Helvetica" charset="0"/>
        <a:ea typeface="+mn-ea"/>
        <a:cs typeface="+mn-cs"/>
      </a:defRPr>
    </a:lvl7pPr>
    <a:lvl8pPr marL="1142863" algn="l" defTabSz="326532" rtl="0" eaLnBrk="1" latinLnBrk="0" hangingPunct="1">
      <a:defRPr sz="1100" kern="1200">
        <a:solidFill>
          <a:schemeClr val="tx1"/>
        </a:solidFill>
        <a:latin typeface="Helvetica" charset="0"/>
        <a:ea typeface="+mn-ea"/>
        <a:cs typeface="+mn-cs"/>
      </a:defRPr>
    </a:lvl8pPr>
    <a:lvl9pPr marL="1306129" algn="l" defTabSz="326532" rtl="0" eaLnBrk="1" latinLnBrk="0" hangingPunct="1">
      <a:defRPr sz="1100" kern="1200">
        <a:solidFill>
          <a:schemeClr val="tx1"/>
        </a:solidFill>
        <a:latin typeface="Helvetic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E1"/>
    <a:srgbClr val="FFF3F3"/>
    <a:srgbClr val="FFE5E5"/>
    <a:srgbClr val="6C18B0"/>
    <a:srgbClr val="ED181E"/>
    <a:srgbClr val="CC87F3"/>
    <a:srgbClr val="FFBF56"/>
    <a:srgbClr val="FFE9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2787" autoAdjust="0"/>
    <p:restoredTop sz="90929" autoAdjust="0"/>
  </p:normalViewPr>
  <p:slideViewPr>
    <p:cSldViewPr>
      <p:cViewPr>
        <p:scale>
          <a:sx n="50" d="100"/>
          <a:sy n="50" d="100"/>
        </p:scale>
        <p:origin x="-1600" y="1792"/>
      </p:cViewPr>
      <p:guideLst>
        <p:guide orient="horz" pos="480"/>
        <p:guide orient="horz" pos="16361"/>
        <p:guide pos="2640"/>
        <p:guide pos="3222"/>
        <p:guide pos="5452"/>
        <p:guide pos="8880"/>
        <p:guide pos="378"/>
        <p:guide pos="6018"/>
        <p:guide pos="8332"/>
        <p:guide pos="1114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ublic\Documents\Personal\Melody\Thesis_Writeup\Excel_diag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ublic\Documents\Personal\Melody\Thesis_Writeup\Excel_diag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Public\Documents\Personal\Melody\Thesis_Writeup\Scavenger_hunt_errorba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42827004219411"/>
          <c:y val="0.0487804878048782"/>
          <c:w val="0.771983122362869"/>
          <c:h val="0.827357723577236"/>
        </c:manualLayout>
      </c:layout>
      <c:lineChart>
        <c:grouping val="standard"/>
        <c:varyColors val="0"/>
        <c:ser>
          <c:idx val="0"/>
          <c:order val="0"/>
          <c:tx>
            <c:strRef>
              <c:f>Sheet1!$C$2</c:f>
              <c:strCache>
                <c:ptCount val="1"/>
                <c:pt idx="0">
                  <c:v>Time 1</c:v>
                </c:pt>
              </c:strCache>
            </c:strRef>
          </c:tx>
          <c:cat>
            <c:strRef>
              <c:f>Sheet1!$D$1:$I$1</c:f>
              <c:strCache>
                <c:ptCount val="6"/>
                <c:pt idx="0">
                  <c:v>Question 1</c:v>
                </c:pt>
                <c:pt idx="1">
                  <c:v>Question 2</c:v>
                </c:pt>
                <c:pt idx="2">
                  <c:v>Question 3</c:v>
                </c:pt>
                <c:pt idx="3">
                  <c:v>Question 4</c:v>
                </c:pt>
                <c:pt idx="4">
                  <c:v>Question 5</c:v>
                </c:pt>
                <c:pt idx="5">
                  <c:v>Question 6</c:v>
                </c:pt>
              </c:strCache>
            </c:strRef>
          </c:cat>
          <c:val>
            <c:numRef>
              <c:f>Sheet1!$D$2:$I$2</c:f>
              <c:numCache>
                <c:formatCode>General</c:formatCode>
                <c:ptCount val="6"/>
                <c:pt idx="0">
                  <c:v>2.3</c:v>
                </c:pt>
                <c:pt idx="1">
                  <c:v>2.2</c:v>
                </c:pt>
                <c:pt idx="2">
                  <c:v>2.7</c:v>
                </c:pt>
                <c:pt idx="3">
                  <c:v>2.6</c:v>
                </c:pt>
                <c:pt idx="4">
                  <c:v>2.6</c:v>
                </c:pt>
                <c:pt idx="5">
                  <c:v>3.0</c:v>
                </c:pt>
              </c:numCache>
            </c:numRef>
          </c:val>
          <c:smooth val="0"/>
        </c:ser>
        <c:ser>
          <c:idx val="1"/>
          <c:order val="1"/>
          <c:tx>
            <c:strRef>
              <c:f>Sheet1!$C$3</c:f>
              <c:strCache>
                <c:ptCount val="1"/>
                <c:pt idx="0">
                  <c:v>Time 2</c:v>
                </c:pt>
              </c:strCache>
            </c:strRef>
          </c:tx>
          <c:cat>
            <c:strRef>
              <c:f>Sheet1!$D$1:$I$1</c:f>
              <c:strCache>
                <c:ptCount val="6"/>
                <c:pt idx="0">
                  <c:v>Question 1</c:v>
                </c:pt>
                <c:pt idx="1">
                  <c:v>Question 2</c:v>
                </c:pt>
                <c:pt idx="2">
                  <c:v>Question 3</c:v>
                </c:pt>
                <c:pt idx="3">
                  <c:v>Question 4</c:v>
                </c:pt>
                <c:pt idx="4">
                  <c:v>Question 5</c:v>
                </c:pt>
                <c:pt idx="5">
                  <c:v>Question 6</c:v>
                </c:pt>
              </c:strCache>
            </c:strRef>
          </c:cat>
          <c:val>
            <c:numRef>
              <c:f>Sheet1!$D$3:$I$3</c:f>
              <c:numCache>
                <c:formatCode>General</c:formatCode>
                <c:ptCount val="6"/>
                <c:pt idx="0">
                  <c:v>4.359999999999998</c:v>
                </c:pt>
                <c:pt idx="1">
                  <c:v>4.4</c:v>
                </c:pt>
                <c:pt idx="2">
                  <c:v>3.8</c:v>
                </c:pt>
                <c:pt idx="3">
                  <c:v>3.8</c:v>
                </c:pt>
                <c:pt idx="4">
                  <c:v>4.0</c:v>
                </c:pt>
                <c:pt idx="5">
                  <c:v>4.0</c:v>
                </c:pt>
              </c:numCache>
            </c:numRef>
          </c:val>
          <c:smooth val="0"/>
        </c:ser>
        <c:dLbls>
          <c:showLegendKey val="0"/>
          <c:showVal val="0"/>
          <c:showCatName val="0"/>
          <c:showSerName val="0"/>
          <c:showPercent val="0"/>
          <c:showBubbleSize val="0"/>
        </c:dLbls>
        <c:marker val="1"/>
        <c:smooth val="0"/>
        <c:axId val="568946312"/>
        <c:axId val="568868440"/>
      </c:lineChart>
      <c:catAx>
        <c:axId val="568946312"/>
        <c:scaling>
          <c:orientation val="minMax"/>
        </c:scaling>
        <c:delete val="0"/>
        <c:axPos val="b"/>
        <c:majorTickMark val="out"/>
        <c:minorTickMark val="none"/>
        <c:tickLblPos val="nextTo"/>
        <c:crossAx val="568868440"/>
        <c:crosses val="autoZero"/>
        <c:auto val="1"/>
        <c:lblAlgn val="ctr"/>
        <c:lblOffset val="100"/>
        <c:noMultiLvlLbl val="0"/>
      </c:catAx>
      <c:valAx>
        <c:axId val="568868440"/>
        <c:scaling>
          <c:orientation val="minMax"/>
        </c:scaling>
        <c:delete val="0"/>
        <c:axPos val="l"/>
        <c:majorGridlines/>
        <c:numFmt formatCode="General" sourceLinked="1"/>
        <c:majorTickMark val="out"/>
        <c:minorTickMark val="none"/>
        <c:tickLblPos val="nextTo"/>
        <c:crossAx val="56894631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759791666666667"/>
          <c:y val="0.0666666666666667"/>
          <c:w val="0.899020833333334"/>
          <c:h val="0.823041666666667"/>
        </c:manualLayout>
      </c:layout>
      <c:lineChart>
        <c:grouping val="standard"/>
        <c:varyColors val="0"/>
        <c:ser>
          <c:idx val="0"/>
          <c:order val="0"/>
          <c:marker>
            <c:symbol val="none"/>
          </c:marker>
          <c:cat>
            <c:strRef>
              <c:f>Sheet1!$A$28:$A$30</c:f>
              <c:strCache>
                <c:ptCount val="3"/>
                <c:pt idx="0">
                  <c:v>Pre-Assessment</c:v>
                </c:pt>
                <c:pt idx="1">
                  <c:v>Mid-Assessment</c:v>
                </c:pt>
                <c:pt idx="2">
                  <c:v>Post-Assessment</c:v>
                </c:pt>
              </c:strCache>
            </c:strRef>
          </c:cat>
          <c:val>
            <c:numRef>
              <c:f>Sheet1!$B$28:$B$30</c:f>
              <c:numCache>
                <c:formatCode>General</c:formatCode>
                <c:ptCount val="3"/>
                <c:pt idx="0">
                  <c:v>18.13000000000003</c:v>
                </c:pt>
                <c:pt idx="1">
                  <c:v>17.3</c:v>
                </c:pt>
                <c:pt idx="2">
                  <c:v>18.52</c:v>
                </c:pt>
              </c:numCache>
            </c:numRef>
          </c:val>
          <c:smooth val="0"/>
        </c:ser>
        <c:dLbls>
          <c:showLegendKey val="0"/>
          <c:showVal val="0"/>
          <c:showCatName val="0"/>
          <c:showSerName val="0"/>
          <c:showPercent val="0"/>
          <c:showBubbleSize val="0"/>
        </c:dLbls>
        <c:marker val="1"/>
        <c:smooth val="0"/>
        <c:axId val="568863304"/>
        <c:axId val="568866248"/>
      </c:lineChart>
      <c:catAx>
        <c:axId val="568863304"/>
        <c:scaling>
          <c:orientation val="minMax"/>
        </c:scaling>
        <c:delete val="0"/>
        <c:axPos val="b"/>
        <c:majorTickMark val="out"/>
        <c:minorTickMark val="none"/>
        <c:tickLblPos val="nextTo"/>
        <c:crossAx val="568866248"/>
        <c:crosses val="autoZero"/>
        <c:auto val="1"/>
        <c:lblAlgn val="ctr"/>
        <c:lblOffset val="100"/>
        <c:noMultiLvlLbl val="0"/>
      </c:catAx>
      <c:valAx>
        <c:axId val="568866248"/>
        <c:scaling>
          <c:orientation val="minMax"/>
        </c:scaling>
        <c:delete val="0"/>
        <c:axPos val="l"/>
        <c:majorGridlines/>
        <c:numFmt formatCode="General" sourceLinked="1"/>
        <c:majorTickMark val="out"/>
        <c:minorTickMark val="none"/>
        <c:tickLblPos val="nextTo"/>
        <c:crossAx val="56886330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799587551556056"/>
          <c:y val="0.0632310804899388"/>
          <c:w val="0.917876712328768"/>
          <c:h val="0.813728005846114"/>
        </c:manualLayout>
      </c:layout>
      <c:lineChart>
        <c:grouping val="standard"/>
        <c:varyColors val="0"/>
        <c:ser>
          <c:idx val="0"/>
          <c:order val="0"/>
          <c:marker>
            <c:symbol val="none"/>
          </c:marker>
          <c:cat>
            <c:strRef>
              <c:f>Sheet1!$A$2:$A$3</c:f>
              <c:strCache>
                <c:ptCount val="2"/>
                <c:pt idx="0">
                  <c:v>Pre Assessment</c:v>
                </c:pt>
                <c:pt idx="1">
                  <c:v>Post Assessment</c:v>
                </c:pt>
              </c:strCache>
            </c:strRef>
          </c:cat>
          <c:val>
            <c:numRef>
              <c:f>Sheet1!$B$2:$B$3</c:f>
              <c:numCache>
                <c:formatCode>General</c:formatCode>
                <c:ptCount val="2"/>
                <c:pt idx="0">
                  <c:v>3.0</c:v>
                </c:pt>
                <c:pt idx="1">
                  <c:v>6.85</c:v>
                </c:pt>
              </c:numCache>
            </c:numRef>
          </c:val>
          <c:smooth val="0"/>
        </c:ser>
        <c:dLbls>
          <c:showLegendKey val="0"/>
          <c:showVal val="0"/>
          <c:showCatName val="0"/>
          <c:showSerName val="0"/>
          <c:showPercent val="0"/>
          <c:showBubbleSize val="0"/>
        </c:dLbls>
        <c:marker val="1"/>
        <c:smooth val="0"/>
        <c:axId val="561519256"/>
        <c:axId val="561522200"/>
      </c:lineChart>
      <c:catAx>
        <c:axId val="561519256"/>
        <c:scaling>
          <c:orientation val="minMax"/>
        </c:scaling>
        <c:delete val="0"/>
        <c:axPos val="b"/>
        <c:majorTickMark val="out"/>
        <c:minorTickMark val="none"/>
        <c:tickLblPos val="nextTo"/>
        <c:crossAx val="561522200"/>
        <c:crosses val="autoZero"/>
        <c:auto val="1"/>
        <c:lblAlgn val="ctr"/>
        <c:lblOffset val="100"/>
        <c:noMultiLvlLbl val="0"/>
      </c:catAx>
      <c:valAx>
        <c:axId val="561522200"/>
        <c:scaling>
          <c:orientation val="minMax"/>
        </c:scaling>
        <c:delete val="0"/>
        <c:axPos val="l"/>
        <c:majorGridlines/>
        <c:numFmt formatCode="General" sourceLinked="1"/>
        <c:majorTickMark val="out"/>
        <c:minorTickMark val="none"/>
        <c:tickLblPos val="nextTo"/>
        <c:crossAx val="561519256"/>
        <c:crosses val="autoZero"/>
        <c:crossBetween val="between"/>
      </c:valAx>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488" y="8522231"/>
            <a:ext cx="15545028" cy="5879042"/>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2975" y="15544271"/>
            <a:ext cx="12802054" cy="7011459"/>
          </a:xfrm>
        </p:spPr>
        <p:txBody>
          <a:bodyPr/>
          <a:lstStyle>
            <a:lvl1pPr marL="0" indent="0" algn="ctr">
              <a:buNone/>
              <a:defRPr/>
            </a:lvl1pPr>
            <a:lvl2pPr marL="163266" indent="0" algn="ctr">
              <a:buNone/>
              <a:defRPr/>
            </a:lvl2pPr>
            <a:lvl3pPr marL="326532" indent="0" algn="ctr">
              <a:buNone/>
              <a:defRPr/>
            </a:lvl3pPr>
            <a:lvl4pPr marL="489798" indent="0" algn="ctr">
              <a:buNone/>
              <a:defRPr/>
            </a:lvl4pPr>
            <a:lvl5pPr marL="653064" indent="0" algn="ctr">
              <a:buNone/>
              <a:defRPr/>
            </a:lvl5pPr>
            <a:lvl6pPr marL="816331" indent="0" algn="ctr">
              <a:buNone/>
              <a:defRPr/>
            </a:lvl6pPr>
            <a:lvl7pPr marL="979597" indent="0" algn="ctr">
              <a:buNone/>
              <a:defRPr/>
            </a:lvl7pPr>
            <a:lvl8pPr marL="1142863" indent="0" algn="ctr">
              <a:buNone/>
              <a:defRPr/>
            </a:lvl8pPr>
            <a:lvl9pPr marL="130612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58EB62-C668-408F-838B-3DBC833C650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D1A7C9-68D7-440F-9B69-6ABFCCC240A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30544" y="2438143"/>
            <a:ext cx="3885972" cy="2194586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489" y="2438143"/>
            <a:ext cx="11604626" cy="219458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1369DE-CA47-47CC-A5EC-147D415B336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B56404-5B7D-4DDA-B00E-5B27C371D94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17627878"/>
            <a:ext cx="15545028" cy="5447771"/>
          </a:xfrm>
        </p:spPr>
        <p:txBody>
          <a:bodyPr anchor="t"/>
          <a:lstStyle>
            <a:lvl1pPr algn="l">
              <a:defRPr sz="14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6" y="11627115"/>
            <a:ext cx="15545028" cy="6000750"/>
          </a:xfrm>
        </p:spPr>
        <p:txBody>
          <a:bodyPr anchor="b"/>
          <a:lstStyle>
            <a:lvl1pPr marL="0" indent="0">
              <a:buNone/>
              <a:defRPr sz="700"/>
            </a:lvl1pPr>
            <a:lvl2pPr marL="163266" indent="0">
              <a:buNone/>
              <a:defRPr sz="600"/>
            </a:lvl2pPr>
            <a:lvl3pPr marL="326532" indent="0">
              <a:buNone/>
              <a:defRPr sz="600"/>
            </a:lvl3pPr>
            <a:lvl4pPr marL="489798" indent="0">
              <a:buNone/>
              <a:defRPr sz="500"/>
            </a:lvl4pPr>
            <a:lvl5pPr marL="653064" indent="0">
              <a:buNone/>
              <a:defRPr sz="500"/>
            </a:lvl5pPr>
            <a:lvl6pPr marL="816331" indent="0">
              <a:buNone/>
              <a:defRPr sz="500"/>
            </a:lvl6pPr>
            <a:lvl7pPr marL="979597" indent="0">
              <a:buNone/>
              <a:defRPr sz="500"/>
            </a:lvl7pPr>
            <a:lvl8pPr marL="1142863" indent="0">
              <a:buNone/>
              <a:defRPr sz="500"/>
            </a:lvl8pPr>
            <a:lvl9pPr marL="1306129" indent="0">
              <a:buNone/>
              <a:defRPr sz="5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439454-0053-42FF-B21E-5417D312991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490" y="7925606"/>
            <a:ext cx="7745300" cy="16458407"/>
          </a:xfrm>
        </p:spPr>
        <p:txBody>
          <a:bodyPr/>
          <a:lstStyle>
            <a:lvl1pPr>
              <a:defRPr sz="1000"/>
            </a:lvl1pPr>
            <a:lvl2pPr>
              <a:defRPr sz="9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171216" y="7925606"/>
            <a:ext cx="7745300" cy="16458407"/>
          </a:xfrm>
        </p:spPr>
        <p:txBody>
          <a:bodyPr/>
          <a:lstStyle>
            <a:lvl1pPr>
              <a:defRPr sz="1000"/>
            </a:lvl1pPr>
            <a:lvl2pPr>
              <a:defRPr sz="9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30F667-9240-465F-AD4B-4985B0A8D9F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516" y="1098021"/>
            <a:ext cx="16458972"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514" y="6140990"/>
            <a:ext cx="8080376" cy="2558522"/>
          </a:xfrm>
        </p:spPr>
        <p:txBody>
          <a:bodyPr anchor="b"/>
          <a:lstStyle>
            <a:lvl1pPr marL="0" indent="0">
              <a:buNone/>
              <a:defRPr sz="900" b="1"/>
            </a:lvl1pPr>
            <a:lvl2pPr marL="163266" indent="0">
              <a:buNone/>
              <a:defRPr sz="700" b="1"/>
            </a:lvl2pPr>
            <a:lvl3pPr marL="326532" indent="0">
              <a:buNone/>
              <a:defRPr sz="600" b="1"/>
            </a:lvl3pPr>
            <a:lvl4pPr marL="489798" indent="0">
              <a:buNone/>
              <a:defRPr sz="600" b="1"/>
            </a:lvl4pPr>
            <a:lvl5pPr marL="653064" indent="0">
              <a:buNone/>
              <a:defRPr sz="600" b="1"/>
            </a:lvl5pPr>
            <a:lvl6pPr marL="816331" indent="0">
              <a:buNone/>
              <a:defRPr sz="600" b="1"/>
            </a:lvl6pPr>
            <a:lvl7pPr marL="979597" indent="0">
              <a:buNone/>
              <a:defRPr sz="600" b="1"/>
            </a:lvl7pPr>
            <a:lvl8pPr marL="1142863" indent="0">
              <a:buNone/>
              <a:defRPr sz="600" b="1"/>
            </a:lvl8pPr>
            <a:lvl9pPr marL="1306129"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914514" y="8699509"/>
            <a:ext cx="8080376" cy="15804887"/>
          </a:xfrm>
        </p:spPr>
        <p:txBody>
          <a:bodyPr/>
          <a:lstStyle>
            <a:lvl1pPr>
              <a:defRPr sz="900"/>
            </a:lvl1pPr>
            <a:lvl2pPr>
              <a:defRPr sz="700"/>
            </a:lvl2pPr>
            <a:lvl3pPr>
              <a:defRPr sz="6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279" y="6140990"/>
            <a:ext cx="8083210" cy="2558522"/>
          </a:xfrm>
        </p:spPr>
        <p:txBody>
          <a:bodyPr anchor="b"/>
          <a:lstStyle>
            <a:lvl1pPr marL="0" indent="0">
              <a:buNone/>
              <a:defRPr sz="900" b="1"/>
            </a:lvl1pPr>
            <a:lvl2pPr marL="163266" indent="0">
              <a:buNone/>
              <a:defRPr sz="700" b="1"/>
            </a:lvl2pPr>
            <a:lvl3pPr marL="326532" indent="0">
              <a:buNone/>
              <a:defRPr sz="600" b="1"/>
            </a:lvl3pPr>
            <a:lvl4pPr marL="489798" indent="0">
              <a:buNone/>
              <a:defRPr sz="600" b="1"/>
            </a:lvl4pPr>
            <a:lvl5pPr marL="653064" indent="0">
              <a:buNone/>
              <a:defRPr sz="600" b="1"/>
            </a:lvl5pPr>
            <a:lvl6pPr marL="816331" indent="0">
              <a:buNone/>
              <a:defRPr sz="600" b="1"/>
            </a:lvl6pPr>
            <a:lvl7pPr marL="979597" indent="0">
              <a:buNone/>
              <a:defRPr sz="600" b="1"/>
            </a:lvl7pPr>
            <a:lvl8pPr marL="1142863" indent="0">
              <a:buNone/>
              <a:defRPr sz="600" b="1"/>
            </a:lvl8pPr>
            <a:lvl9pPr marL="1306129"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9290279" y="8699509"/>
            <a:ext cx="8083210" cy="15804887"/>
          </a:xfrm>
        </p:spPr>
        <p:txBody>
          <a:bodyPr/>
          <a:lstStyle>
            <a:lvl1pPr>
              <a:defRPr sz="900"/>
            </a:lvl1pPr>
            <a:lvl2pPr>
              <a:defRPr sz="700"/>
            </a:lvl2pPr>
            <a:lvl3pPr>
              <a:defRPr sz="6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C4CB96C-F1D5-47F0-8392-47C9273AB7D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E6A48A-14D0-4153-9184-8B44757DE67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14526C0-17DF-46F4-809C-FCF1C84F79D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515" y="1092731"/>
            <a:ext cx="6016626" cy="4647407"/>
          </a:xfrm>
        </p:spPr>
        <p:txBody>
          <a:bodyPr anchor="b"/>
          <a:lstStyle>
            <a:lvl1pPr algn="l">
              <a:defRPr sz="700" b="1"/>
            </a:lvl1pPr>
          </a:lstStyle>
          <a:p>
            <a:r>
              <a:rPr lang="en-US" smtClean="0"/>
              <a:t>Click to edit Master title style</a:t>
            </a:r>
            <a:endParaRPr lang="en-US"/>
          </a:p>
        </p:txBody>
      </p:sp>
      <p:sp>
        <p:nvSpPr>
          <p:cNvPr id="3" name="Content Placeholder 2"/>
          <p:cNvSpPr>
            <a:spLocks noGrp="1"/>
          </p:cNvSpPr>
          <p:nvPr>
            <p:ph idx="1"/>
          </p:nvPr>
        </p:nvSpPr>
        <p:spPr>
          <a:xfrm>
            <a:off x="7149988" y="1092729"/>
            <a:ext cx="10223500" cy="23411657"/>
          </a:xfrm>
        </p:spPr>
        <p:txBody>
          <a:bodyPr/>
          <a:lstStyle>
            <a:lvl1pPr>
              <a:defRPr sz="1100"/>
            </a:lvl1pPr>
            <a:lvl2pPr>
              <a:defRPr sz="1000"/>
            </a:lvl2pPr>
            <a:lvl3pPr>
              <a:defRPr sz="9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515" y="5740136"/>
            <a:ext cx="6016626" cy="18764250"/>
          </a:xfrm>
        </p:spPr>
        <p:txBody>
          <a:bodyPr/>
          <a:lstStyle>
            <a:lvl1pPr marL="0" indent="0">
              <a:buNone/>
              <a:defRPr sz="500"/>
            </a:lvl1pPr>
            <a:lvl2pPr marL="163266" indent="0">
              <a:buNone/>
              <a:defRPr sz="400"/>
            </a:lvl2pPr>
            <a:lvl3pPr marL="326532" indent="0">
              <a:buNone/>
              <a:defRPr sz="400"/>
            </a:lvl3pPr>
            <a:lvl4pPr marL="489798" indent="0">
              <a:buNone/>
              <a:defRPr sz="300"/>
            </a:lvl4pPr>
            <a:lvl5pPr marL="653064" indent="0">
              <a:buNone/>
              <a:defRPr sz="300"/>
            </a:lvl5pPr>
            <a:lvl6pPr marL="816331" indent="0">
              <a:buNone/>
              <a:defRPr sz="300"/>
            </a:lvl6pPr>
            <a:lvl7pPr marL="979597" indent="0">
              <a:buNone/>
              <a:defRPr sz="300"/>
            </a:lvl7pPr>
            <a:lvl8pPr marL="1142863" indent="0">
              <a:buNone/>
              <a:defRPr sz="300"/>
            </a:lvl8pPr>
            <a:lvl9pPr marL="1306129" indent="0">
              <a:buNone/>
              <a:defRPr sz="3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4BDD1A-43A2-408D-AF32-097B8F963E6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350" y="19202147"/>
            <a:ext cx="10973028" cy="2267480"/>
          </a:xfrm>
        </p:spPr>
        <p:txBody>
          <a:bodyPr anchor="b"/>
          <a:lstStyle>
            <a:lvl1pPr algn="l">
              <a:defRPr sz="700" b="1"/>
            </a:lvl1pPr>
          </a:lstStyle>
          <a:p>
            <a:r>
              <a:rPr lang="en-US" smtClean="0"/>
              <a:t>Click to edit Master title style</a:t>
            </a:r>
            <a:endParaRPr lang="en-US"/>
          </a:p>
        </p:txBody>
      </p:sp>
      <p:sp>
        <p:nvSpPr>
          <p:cNvPr id="3" name="Picture Placeholder 2"/>
          <p:cNvSpPr>
            <a:spLocks noGrp="1"/>
          </p:cNvSpPr>
          <p:nvPr>
            <p:ph type="pic" idx="1"/>
          </p:nvPr>
        </p:nvSpPr>
        <p:spPr>
          <a:xfrm>
            <a:off x="3584350" y="2451376"/>
            <a:ext cx="10973028" cy="16458407"/>
          </a:xfrm>
        </p:spPr>
        <p:txBody>
          <a:bodyPr/>
          <a:lstStyle>
            <a:lvl1pPr marL="0" indent="0">
              <a:buNone/>
              <a:defRPr sz="1100"/>
            </a:lvl1pPr>
            <a:lvl2pPr marL="163266" indent="0">
              <a:buNone/>
              <a:defRPr sz="1000"/>
            </a:lvl2pPr>
            <a:lvl3pPr marL="326532" indent="0">
              <a:buNone/>
              <a:defRPr sz="900"/>
            </a:lvl3pPr>
            <a:lvl4pPr marL="489798" indent="0">
              <a:buNone/>
              <a:defRPr sz="700"/>
            </a:lvl4pPr>
            <a:lvl5pPr marL="653064" indent="0">
              <a:buNone/>
              <a:defRPr sz="700"/>
            </a:lvl5pPr>
            <a:lvl6pPr marL="816331" indent="0">
              <a:buNone/>
              <a:defRPr sz="700"/>
            </a:lvl6pPr>
            <a:lvl7pPr marL="979597" indent="0">
              <a:buNone/>
              <a:defRPr sz="700"/>
            </a:lvl7pPr>
            <a:lvl8pPr marL="1142863" indent="0">
              <a:buNone/>
              <a:defRPr sz="700"/>
            </a:lvl8pPr>
            <a:lvl9pPr marL="1306129" indent="0">
              <a:buNone/>
              <a:defRPr sz="700"/>
            </a:lvl9pPr>
          </a:lstStyle>
          <a:p>
            <a:pPr lvl="0"/>
            <a:endParaRPr lang="en-US" noProof="0" smtClean="0"/>
          </a:p>
        </p:txBody>
      </p:sp>
      <p:sp>
        <p:nvSpPr>
          <p:cNvPr id="4" name="Text Placeholder 3"/>
          <p:cNvSpPr>
            <a:spLocks noGrp="1"/>
          </p:cNvSpPr>
          <p:nvPr>
            <p:ph type="body" sz="half" idx="2"/>
          </p:nvPr>
        </p:nvSpPr>
        <p:spPr>
          <a:xfrm>
            <a:off x="3584350" y="21469627"/>
            <a:ext cx="10973028" cy="3218657"/>
          </a:xfrm>
        </p:spPr>
        <p:txBody>
          <a:bodyPr/>
          <a:lstStyle>
            <a:lvl1pPr marL="0" indent="0">
              <a:buNone/>
              <a:defRPr sz="500"/>
            </a:lvl1pPr>
            <a:lvl2pPr marL="163266" indent="0">
              <a:buNone/>
              <a:defRPr sz="400"/>
            </a:lvl2pPr>
            <a:lvl3pPr marL="326532" indent="0">
              <a:buNone/>
              <a:defRPr sz="400"/>
            </a:lvl3pPr>
            <a:lvl4pPr marL="489798" indent="0">
              <a:buNone/>
              <a:defRPr sz="300"/>
            </a:lvl4pPr>
            <a:lvl5pPr marL="653064" indent="0">
              <a:buNone/>
              <a:defRPr sz="300"/>
            </a:lvl5pPr>
            <a:lvl6pPr marL="816331" indent="0">
              <a:buNone/>
              <a:defRPr sz="300"/>
            </a:lvl6pPr>
            <a:lvl7pPr marL="979597" indent="0">
              <a:buNone/>
              <a:defRPr sz="300"/>
            </a:lvl7pPr>
            <a:lvl8pPr marL="1142863" indent="0">
              <a:buNone/>
              <a:defRPr sz="300"/>
            </a:lvl8pPr>
            <a:lvl9pPr marL="1306129" indent="0">
              <a:buNone/>
              <a:defRPr sz="3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391F33-670F-4FE1-B651-8A4445DB08E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3000"/>
            <a:lum/>
          </a:blip>
          <a:srcRect/>
          <a:stretch>
            <a:fillRect l="-5000" r="-5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371205" y="2438136"/>
            <a:ext cx="15545594" cy="4572000"/>
          </a:xfrm>
          <a:prstGeom prst="rect">
            <a:avLst/>
          </a:prstGeom>
          <a:noFill/>
          <a:ln w="9525">
            <a:noFill/>
            <a:miter lim="800000"/>
            <a:headEnd/>
            <a:tailEnd/>
          </a:ln>
        </p:spPr>
        <p:txBody>
          <a:bodyPr vert="horz" wrap="square" lIns="145539" tIns="72769" rIns="145539" bIns="72769"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1371205" y="7925599"/>
            <a:ext cx="15545594" cy="16458407"/>
          </a:xfrm>
          <a:prstGeom prst="rect">
            <a:avLst/>
          </a:prstGeom>
          <a:noFill/>
          <a:ln w="9525">
            <a:noFill/>
            <a:miter lim="800000"/>
            <a:headEnd/>
            <a:tailEnd/>
          </a:ln>
        </p:spPr>
        <p:txBody>
          <a:bodyPr vert="horz" wrap="square" lIns="145539" tIns="72769" rIns="145539" bIns="7276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371202" y="24993869"/>
            <a:ext cx="3810000" cy="1828271"/>
          </a:xfrm>
          <a:prstGeom prst="rect">
            <a:avLst/>
          </a:prstGeom>
          <a:noFill/>
          <a:ln w="9525">
            <a:noFill/>
            <a:miter lim="800000"/>
            <a:headEnd/>
            <a:tailEnd/>
          </a:ln>
          <a:effectLst/>
        </p:spPr>
        <p:txBody>
          <a:bodyPr vert="horz" wrap="square" lIns="145539" tIns="72769" rIns="145539" bIns="72769" numCol="1" anchor="t" anchorCtr="0" compatLnSpc="1">
            <a:prstTxWarp prst="textNoShape">
              <a:avLst/>
            </a:prstTxWarp>
          </a:bodyPr>
          <a:lstStyle>
            <a:lvl1pPr>
              <a:defRPr sz="2200" smtClean="0">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6248799" y="24993869"/>
            <a:ext cx="5790406" cy="1828271"/>
          </a:xfrm>
          <a:prstGeom prst="rect">
            <a:avLst/>
          </a:prstGeom>
          <a:noFill/>
          <a:ln w="9525">
            <a:noFill/>
            <a:miter lim="800000"/>
            <a:headEnd/>
            <a:tailEnd/>
          </a:ln>
          <a:effectLst/>
        </p:spPr>
        <p:txBody>
          <a:bodyPr vert="horz" wrap="square" lIns="145539" tIns="72769" rIns="145539" bIns="72769" numCol="1" anchor="t" anchorCtr="0" compatLnSpc="1">
            <a:prstTxWarp prst="textNoShape">
              <a:avLst/>
            </a:prstTxWarp>
          </a:bodyPr>
          <a:lstStyle>
            <a:lvl1pPr algn="ctr">
              <a:defRPr sz="2200" smtClean="0">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13106798" y="24993869"/>
            <a:ext cx="3810000" cy="1828271"/>
          </a:xfrm>
          <a:prstGeom prst="rect">
            <a:avLst/>
          </a:prstGeom>
          <a:noFill/>
          <a:ln w="9525">
            <a:noFill/>
            <a:miter lim="800000"/>
            <a:headEnd/>
            <a:tailEnd/>
          </a:ln>
          <a:effectLst/>
        </p:spPr>
        <p:txBody>
          <a:bodyPr vert="horz" wrap="square" lIns="145539" tIns="72769" rIns="145539" bIns="72769" numCol="1" anchor="t" anchorCtr="0" compatLnSpc="1">
            <a:prstTxWarp prst="textNoShape">
              <a:avLst/>
            </a:prstTxWarp>
          </a:bodyPr>
          <a:lstStyle>
            <a:lvl1pPr algn="r">
              <a:defRPr sz="2200" smtClean="0">
                <a:latin typeface="Times New Roman" pitchFamily="18" charset="0"/>
              </a:defRPr>
            </a:lvl1pPr>
          </a:lstStyle>
          <a:p>
            <a:pPr>
              <a:defRPr/>
            </a:pPr>
            <a:fld id="{AD04FE67-5E4C-436D-8C9E-A8D7EBD3AC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5223" rtl="0" eaLnBrk="0" fontAlgn="base" hangingPunct="0">
        <a:spcBef>
          <a:spcPct val="0"/>
        </a:spcBef>
        <a:spcAft>
          <a:spcPct val="0"/>
        </a:spcAft>
        <a:defRPr sz="7000">
          <a:solidFill>
            <a:schemeClr val="tx2"/>
          </a:solidFill>
          <a:latin typeface="+mj-lt"/>
          <a:ea typeface="+mj-ea"/>
          <a:cs typeface="+mj-cs"/>
        </a:defRPr>
      </a:lvl1pPr>
      <a:lvl2pPr algn="ctr" defTabSz="1455223" rtl="0" eaLnBrk="0" fontAlgn="base" hangingPunct="0">
        <a:spcBef>
          <a:spcPct val="0"/>
        </a:spcBef>
        <a:spcAft>
          <a:spcPct val="0"/>
        </a:spcAft>
        <a:defRPr sz="7000">
          <a:solidFill>
            <a:schemeClr val="tx2"/>
          </a:solidFill>
          <a:latin typeface="Times New Roman" pitchFamily="18" charset="0"/>
        </a:defRPr>
      </a:lvl2pPr>
      <a:lvl3pPr algn="ctr" defTabSz="1455223" rtl="0" eaLnBrk="0" fontAlgn="base" hangingPunct="0">
        <a:spcBef>
          <a:spcPct val="0"/>
        </a:spcBef>
        <a:spcAft>
          <a:spcPct val="0"/>
        </a:spcAft>
        <a:defRPr sz="7000">
          <a:solidFill>
            <a:schemeClr val="tx2"/>
          </a:solidFill>
          <a:latin typeface="Times New Roman" pitchFamily="18" charset="0"/>
        </a:defRPr>
      </a:lvl3pPr>
      <a:lvl4pPr algn="ctr" defTabSz="1455223" rtl="0" eaLnBrk="0" fontAlgn="base" hangingPunct="0">
        <a:spcBef>
          <a:spcPct val="0"/>
        </a:spcBef>
        <a:spcAft>
          <a:spcPct val="0"/>
        </a:spcAft>
        <a:defRPr sz="7000">
          <a:solidFill>
            <a:schemeClr val="tx2"/>
          </a:solidFill>
          <a:latin typeface="Times New Roman" pitchFamily="18" charset="0"/>
        </a:defRPr>
      </a:lvl4pPr>
      <a:lvl5pPr algn="ctr" defTabSz="1455223" rtl="0" eaLnBrk="0" fontAlgn="base" hangingPunct="0">
        <a:spcBef>
          <a:spcPct val="0"/>
        </a:spcBef>
        <a:spcAft>
          <a:spcPct val="0"/>
        </a:spcAft>
        <a:defRPr sz="7000">
          <a:solidFill>
            <a:schemeClr val="tx2"/>
          </a:solidFill>
          <a:latin typeface="Times New Roman" pitchFamily="18" charset="0"/>
        </a:defRPr>
      </a:lvl5pPr>
      <a:lvl6pPr marL="163266" algn="ctr" defTabSz="1455223" rtl="0" fontAlgn="base">
        <a:spcBef>
          <a:spcPct val="0"/>
        </a:spcBef>
        <a:spcAft>
          <a:spcPct val="0"/>
        </a:spcAft>
        <a:defRPr sz="7000">
          <a:solidFill>
            <a:schemeClr val="tx2"/>
          </a:solidFill>
          <a:latin typeface="Times New Roman" pitchFamily="18" charset="0"/>
        </a:defRPr>
      </a:lvl6pPr>
      <a:lvl7pPr marL="326532" algn="ctr" defTabSz="1455223" rtl="0" fontAlgn="base">
        <a:spcBef>
          <a:spcPct val="0"/>
        </a:spcBef>
        <a:spcAft>
          <a:spcPct val="0"/>
        </a:spcAft>
        <a:defRPr sz="7000">
          <a:solidFill>
            <a:schemeClr val="tx2"/>
          </a:solidFill>
          <a:latin typeface="Times New Roman" pitchFamily="18" charset="0"/>
        </a:defRPr>
      </a:lvl7pPr>
      <a:lvl8pPr marL="489798" algn="ctr" defTabSz="1455223" rtl="0" fontAlgn="base">
        <a:spcBef>
          <a:spcPct val="0"/>
        </a:spcBef>
        <a:spcAft>
          <a:spcPct val="0"/>
        </a:spcAft>
        <a:defRPr sz="7000">
          <a:solidFill>
            <a:schemeClr val="tx2"/>
          </a:solidFill>
          <a:latin typeface="Times New Roman" pitchFamily="18" charset="0"/>
        </a:defRPr>
      </a:lvl8pPr>
      <a:lvl9pPr marL="653064" algn="ctr" defTabSz="1455223" rtl="0" fontAlgn="base">
        <a:spcBef>
          <a:spcPct val="0"/>
        </a:spcBef>
        <a:spcAft>
          <a:spcPct val="0"/>
        </a:spcAft>
        <a:defRPr sz="7000">
          <a:solidFill>
            <a:schemeClr val="tx2"/>
          </a:solidFill>
          <a:latin typeface="Times New Roman" pitchFamily="18" charset="0"/>
        </a:defRPr>
      </a:lvl9pPr>
    </p:titleStyle>
    <p:bodyStyle>
      <a:lvl1pPr marL="545921" indent="-545921" algn="l" defTabSz="1455223" rtl="0" eaLnBrk="0" fontAlgn="base" hangingPunct="0">
        <a:spcBef>
          <a:spcPct val="20000"/>
        </a:spcBef>
        <a:spcAft>
          <a:spcPct val="0"/>
        </a:spcAft>
        <a:buChar char="•"/>
        <a:defRPr sz="5100">
          <a:solidFill>
            <a:schemeClr val="tx1"/>
          </a:solidFill>
          <a:latin typeface="+mn-lt"/>
          <a:ea typeface="+mn-ea"/>
          <a:cs typeface="+mn-cs"/>
        </a:defRPr>
      </a:lvl1pPr>
      <a:lvl2pPr marL="1182546" indent="-454651" algn="l" defTabSz="1455223" rtl="0" eaLnBrk="0" fontAlgn="base" hangingPunct="0">
        <a:spcBef>
          <a:spcPct val="20000"/>
        </a:spcBef>
        <a:spcAft>
          <a:spcPct val="0"/>
        </a:spcAft>
        <a:buChar char="–"/>
        <a:defRPr sz="4500">
          <a:solidFill>
            <a:schemeClr val="tx1"/>
          </a:solidFill>
          <a:latin typeface="+mn-lt"/>
        </a:defRPr>
      </a:lvl2pPr>
      <a:lvl3pPr marL="1819170" indent="-363947" algn="l" defTabSz="1455223" rtl="0" eaLnBrk="0" fontAlgn="base" hangingPunct="0">
        <a:spcBef>
          <a:spcPct val="20000"/>
        </a:spcBef>
        <a:spcAft>
          <a:spcPct val="0"/>
        </a:spcAft>
        <a:buChar char="•"/>
        <a:defRPr sz="3800">
          <a:solidFill>
            <a:schemeClr val="tx1"/>
          </a:solidFill>
          <a:latin typeface="+mn-lt"/>
        </a:defRPr>
      </a:lvl3pPr>
      <a:lvl4pPr marL="2547065" indent="-363947" algn="l" defTabSz="1455223" rtl="0" eaLnBrk="0" fontAlgn="base" hangingPunct="0">
        <a:spcBef>
          <a:spcPct val="20000"/>
        </a:spcBef>
        <a:spcAft>
          <a:spcPct val="0"/>
        </a:spcAft>
        <a:buChar char="–"/>
        <a:defRPr sz="3200">
          <a:solidFill>
            <a:schemeClr val="tx1"/>
          </a:solidFill>
          <a:latin typeface="+mn-lt"/>
        </a:defRPr>
      </a:lvl4pPr>
      <a:lvl5pPr marL="3274393" indent="-363381" algn="l" defTabSz="1455223" rtl="0" eaLnBrk="0" fontAlgn="base" hangingPunct="0">
        <a:spcBef>
          <a:spcPct val="20000"/>
        </a:spcBef>
        <a:spcAft>
          <a:spcPct val="0"/>
        </a:spcAft>
        <a:buChar char="»"/>
        <a:defRPr sz="3200">
          <a:solidFill>
            <a:schemeClr val="tx1"/>
          </a:solidFill>
          <a:latin typeface="+mn-lt"/>
        </a:defRPr>
      </a:lvl5pPr>
      <a:lvl6pPr marL="3437659" indent="-363381" algn="l" defTabSz="1455223" rtl="0" fontAlgn="base">
        <a:spcBef>
          <a:spcPct val="20000"/>
        </a:spcBef>
        <a:spcAft>
          <a:spcPct val="0"/>
        </a:spcAft>
        <a:buChar char="»"/>
        <a:defRPr sz="3200">
          <a:solidFill>
            <a:schemeClr val="tx1"/>
          </a:solidFill>
          <a:latin typeface="+mn-lt"/>
        </a:defRPr>
      </a:lvl6pPr>
      <a:lvl7pPr marL="3600925" indent="-363381" algn="l" defTabSz="1455223" rtl="0" fontAlgn="base">
        <a:spcBef>
          <a:spcPct val="20000"/>
        </a:spcBef>
        <a:spcAft>
          <a:spcPct val="0"/>
        </a:spcAft>
        <a:buChar char="»"/>
        <a:defRPr sz="3200">
          <a:solidFill>
            <a:schemeClr val="tx1"/>
          </a:solidFill>
          <a:latin typeface="+mn-lt"/>
        </a:defRPr>
      </a:lvl7pPr>
      <a:lvl8pPr marL="3764191" indent="-363381" algn="l" defTabSz="1455223" rtl="0" fontAlgn="base">
        <a:spcBef>
          <a:spcPct val="20000"/>
        </a:spcBef>
        <a:spcAft>
          <a:spcPct val="0"/>
        </a:spcAft>
        <a:buChar char="»"/>
        <a:defRPr sz="3200">
          <a:solidFill>
            <a:schemeClr val="tx1"/>
          </a:solidFill>
          <a:latin typeface="+mn-lt"/>
        </a:defRPr>
      </a:lvl8pPr>
      <a:lvl9pPr marL="3927457" indent="-363381" algn="l" defTabSz="1455223" rtl="0" fontAlgn="base">
        <a:spcBef>
          <a:spcPct val="20000"/>
        </a:spcBef>
        <a:spcAft>
          <a:spcPct val="0"/>
        </a:spcAft>
        <a:buChar char="»"/>
        <a:defRPr sz="3200">
          <a:solidFill>
            <a:schemeClr val="tx1"/>
          </a:solidFill>
          <a:latin typeface="+mn-lt"/>
        </a:defRPr>
      </a:lvl9pPr>
    </p:bodyStyle>
    <p:otherStyle>
      <a:defPPr>
        <a:defRPr lang="en-US"/>
      </a:defPPr>
      <a:lvl1pPr marL="0" algn="l" defTabSz="326532" rtl="0" eaLnBrk="1" latinLnBrk="0" hangingPunct="1">
        <a:defRPr sz="600" kern="1200">
          <a:solidFill>
            <a:schemeClr val="tx1"/>
          </a:solidFill>
          <a:latin typeface="+mn-lt"/>
          <a:ea typeface="+mn-ea"/>
          <a:cs typeface="+mn-cs"/>
        </a:defRPr>
      </a:lvl1pPr>
      <a:lvl2pPr marL="163266" algn="l" defTabSz="326532" rtl="0" eaLnBrk="1" latinLnBrk="0" hangingPunct="1">
        <a:defRPr sz="600" kern="1200">
          <a:solidFill>
            <a:schemeClr val="tx1"/>
          </a:solidFill>
          <a:latin typeface="+mn-lt"/>
          <a:ea typeface="+mn-ea"/>
          <a:cs typeface="+mn-cs"/>
        </a:defRPr>
      </a:lvl2pPr>
      <a:lvl3pPr marL="326532" algn="l" defTabSz="326532" rtl="0" eaLnBrk="1" latinLnBrk="0" hangingPunct="1">
        <a:defRPr sz="600" kern="1200">
          <a:solidFill>
            <a:schemeClr val="tx1"/>
          </a:solidFill>
          <a:latin typeface="+mn-lt"/>
          <a:ea typeface="+mn-ea"/>
          <a:cs typeface="+mn-cs"/>
        </a:defRPr>
      </a:lvl3pPr>
      <a:lvl4pPr marL="489798" algn="l" defTabSz="326532" rtl="0" eaLnBrk="1" latinLnBrk="0" hangingPunct="1">
        <a:defRPr sz="600" kern="1200">
          <a:solidFill>
            <a:schemeClr val="tx1"/>
          </a:solidFill>
          <a:latin typeface="+mn-lt"/>
          <a:ea typeface="+mn-ea"/>
          <a:cs typeface="+mn-cs"/>
        </a:defRPr>
      </a:lvl4pPr>
      <a:lvl5pPr marL="653064" algn="l" defTabSz="326532" rtl="0" eaLnBrk="1" latinLnBrk="0" hangingPunct="1">
        <a:defRPr sz="600" kern="1200">
          <a:solidFill>
            <a:schemeClr val="tx1"/>
          </a:solidFill>
          <a:latin typeface="+mn-lt"/>
          <a:ea typeface="+mn-ea"/>
          <a:cs typeface="+mn-cs"/>
        </a:defRPr>
      </a:lvl5pPr>
      <a:lvl6pPr marL="816331" algn="l" defTabSz="326532" rtl="0" eaLnBrk="1" latinLnBrk="0" hangingPunct="1">
        <a:defRPr sz="600" kern="1200">
          <a:solidFill>
            <a:schemeClr val="tx1"/>
          </a:solidFill>
          <a:latin typeface="+mn-lt"/>
          <a:ea typeface="+mn-ea"/>
          <a:cs typeface="+mn-cs"/>
        </a:defRPr>
      </a:lvl6pPr>
      <a:lvl7pPr marL="979597" algn="l" defTabSz="326532" rtl="0" eaLnBrk="1" latinLnBrk="0" hangingPunct="1">
        <a:defRPr sz="600" kern="1200">
          <a:solidFill>
            <a:schemeClr val="tx1"/>
          </a:solidFill>
          <a:latin typeface="+mn-lt"/>
          <a:ea typeface="+mn-ea"/>
          <a:cs typeface="+mn-cs"/>
        </a:defRPr>
      </a:lvl7pPr>
      <a:lvl8pPr marL="1142863" algn="l" defTabSz="326532" rtl="0" eaLnBrk="1" latinLnBrk="0" hangingPunct="1">
        <a:defRPr sz="600" kern="1200">
          <a:solidFill>
            <a:schemeClr val="tx1"/>
          </a:solidFill>
          <a:latin typeface="+mn-lt"/>
          <a:ea typeface="+mn-ea"/>
          <a:cs typeface="+mn-cs"/>
        </a:defRPr>
      </a:lvl8pPr>
      <a:lvl9pPr marL="1306129" algn="l" defTabSz="326532" rtl="0" eaLnBrk="1" latinLnBrk="0" hangingPunct="1">
        <a:defRPr sz="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image" Target="../media/image2.jpeg"/><Relationship Id="rId1" Type="http://schemas.openxmlformats.org/officeDocument/2006/relationships/slideLayout" Target="../slideLayouts/slideLayout5.xml"/><Relationship Id="rId2"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Line Callout 2 25"/>
          <p:cNvSpPr/>
          <p:nvPr/>
        </p:nvSpPr>
        <p:spPr>
          <a:xfrm>
            <a:off x="11353800" y="24003000"/>
            <a:ext cx="6477000" cy="3200400"/>
          </a:xfrm>
          <a:prstGeom prst="borderCallout2">
            <a:avLst>
              <a:gd name="adj1" fmla="val 54206"/>
              <a:gd name="adj2" fmla="val -5551"/>
              <a:gd name="adj3" fmla="val 54204"/>
              <a:gd name="adj4" fmla="val -16026"/>
              <a:gd name="adj5" fmla="val -1895"/>
              <a:gd name="adj6" fmla="val -15935"/>
            </a:avLst>
          </a:prstGeom>
          <a:ln>
            <a:headEnd type="diamond" w="med" len="med"/>
            <a:tailEnd type="triangle" w="med"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Line Callout 2 30"/>
          <p:cNvSpPr/>
          <p:nvPr/>
        </p:nvSpPr>
        <p:spPr>
          <a:xfrm>
            <a:off x="11277600" y="17830800"/>
            <a:ext cx="6477000" cy="3352800"/>
          </a:xfrm>
          <a:prstGeom prst="borderCallout2">
            <a:avLst>
              <a:gd name="adj1" fmla="val 54205"/>
              <a:gd name="adj2" fmla="val -5288"/>
              <a:gd name="adj3" fmla="val 54204"/>
              <a:gd name="adj4" fmla="val -16026"/>
              <a:gd name="adj5" fmla="val -2348"/>
              <a:gd name="adj6" fmla="val -15935"/>
            </a:avLst>
          </a:prstGeom>
          <a:solidFill>
            <a:schemeClr val="accent3">
              <a:lumMod val="95000"/>
            </a:schemeClr>
          </a:solidFill>
          <a:ln w="28575">
            <a:solidFill>
              <a:schemeClr val="accent1">
                <a:lumMod val="75000"/>
              </a:schemeClr>
            </a:solidFill>
            <a:headEnd type="diamond" w="med" len="med"/>
            <a:tailEnd type="triangl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ln w="28575">
                <a:solidFill>
                  <a:schemeClr val="accent5">
                    <a:lumMod val="50000"/>
                  </a:schemeClr>
                </a:solidFill>
              </a:ln>
              <a:solidFill>
                <a:schemeClr val="accent1">
                  <a:lumMod val="60000"/>
                  <a:lumOff val="40000"/>
                </a:schemeClr>
              </a:solidFill>
            </a:endParaRPr>
          </a:p>
        </p:txBody>
      </p:sp>
      <p:sp>
        <p:nvSpPr>
          <p:cNvPr id="1026" name="Round Same Side Corner Rectangle 1"/>
          <p:cNvSpPr>
            <a:spLocks/>
          </p:cNvSpPr>
          <p:nvPr/>
        </p:nvSpPr>
        <p:spPr bwMode="auto">
          <a:xfrm>
            <a:off x="217488" y="152400"/>
            <a:ext cx="8012112" cy="3094038"/>
          </a:xfrm>
          <a:custGeom>
            <a:avLst/>
            <a:gdLst>
              <a:gd name="T0" fmla="*/ 266705 w 6286500"/>
              <a:gd name="T1" fmla="*/ 0 h 1600200"/>
              <a:gd name="T2" fmla="*/ 6019795 w 6286500"/>
              <a:gd name="T3" fmla="*/ 0 h 1600200"/>
              <a:gd name="T4" fmla="*/ 6286500 w 6286500"/>
              <a:gd name="T5" fmla="*/ 266705 h 1600200"/>
              <a:gd name="T6" fmla="*/ 6286500 w 6286500"/>
              <a:gd name="T7" fmla="*/ 1600200 h 1600200"/>
              <a:gd name="T8" fmla="*/ 6286500 w 6286500"/>
              <a:gd name="T9" fmla="*/ 1600200 h 1600200"/>
              <a:gd name="T10" fmla="*/ 0 w 6286500"/>
              <a:gd name="T11" fmla="*/ 1600200 h 1600200"/>
              <a:gd name="T12" fmla="*/ 0 w 6286500"/>
              <a:gd name="T13" fmla="*/ 1600200 h 1600200"/>
              <a:gd name="T14" fmla="*/ 0 w 6286500"/>
              <a:gd name="T15" fmla="*/ 266705 h 1600200"/>
              <a:gd name="T16" fmla="*/ 266705 w 6286500"/>
              <a:gd name="T17" fmla="*/ 0 h 1600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86500" h="1600200">
                <a:moveTo>
                  <a:pt x="266705" y="0"/>
                </a:moveTo>
                <a:lnTo>
                  <a:pt x="6019795" y="0"/>
                </a:lnTo>
                <a:cubicBezTo>
                  <a:pt x="6167092" y="0"/>
                  <a:pt x="6286500" y="119408"/>
                  <a:pt x="6286500" y="266705"/>
                </a:cubicBezTo>
                <a:lnTo>
                  <a:pt x="6286500" y="1600200"/>
                </a:lnTo>
                <a:lnTo>
                  <a:pt x="0" y="1600200"/>
                </a:lnTo>
                <a:lnTo>
                  <a:pt x="0" y="266705"/>
                </a:lnTo>
                <a:cubicBezTo>
                  <a:pt x="0" y="119408"/>
                  <a:pt x="119408" y="0"/>
                  <a:pt x="266705" y="0"/>
                </a:cubicBezTo>
                <a:close/>
              </a:path>
            </a:pathLst>
          </a:custGeom>
          <a:gradFill rotWithShape="1">
            <a:gsLst>
              <a:gs pos="0">
                <a:srgbClr val="A7BFDE"/>
              </a:gs>
              <a:gs pos="100000">
                <a:srgbClr val="4F81BD"/>
              </a:gs>
            </a:gsLst>
            <a:lin ang="5400000"/>
          </a:gradFill>
          <a:ln w="9525">
            <a:solidFill>
              <a:srgbClr val="4579B8"/>
            </a:solidFill>
            <a:round/>
            <a:headEnd/>
            <a:tailEnd/>
          </a:ln>
          <a:effectLst>
            <a:outerShdw dist="23000" dir="5400000" rotWithShape="0">
              <a:srgbClr val="808080">
                <a:alpha val="34999"/>
              </a:srgbClr>
            </a:outerShdw>
          </a:effectLst>
        </p:spPr>
        <p:txBody>
          <a:bodyPr vert="horz" wrap="square" lIns="91440" tIns="45720" rIns="91440" bIns="45720" numCol="1" anchor="ctr" anchorCtr="0" compatLnSpc="1">
            <a:prstTxWarp prst="textNoShape">
              <a:avLst/>
            </a:prstTxWarp>
          </a:bodyPr>
          <a:lstStyle/>
          <a:p>
            <a:endParaRPr lang="en-US"/>
          </a:p>
        </p:txBody>
      </p:sp>
      <p:sp>
        <p:nvSpPr>
          <p:cNvPr id="4" name="Content Placeholder 3"/>
          <p:cNvSpPr>
            <a:spLocks noGrp="1"/>
          </p:cNvSpPr>
          <p:nvPr>
            <p:ph sz="half" idx="2"/>
          </p:nvPr>
        </p:nvSpPr>
        <p:spPr>
          <a:xfrm>
            <a:off x="381000" y="3505200"/>
            <a:ext cx="7772400" cy="4419600"/>
          </a:xfrm>
          <a:solidFill>
            <a:schemeClr val="bg1"/>
          </a:solidFill>
          <a:ln w="19050">
            <a:solidFill>
              <a:schemeClr val="accent2"/>
            </a:solidFill>
          </a:ln>
        </p:spPr>
        <p:txBody>
          <a:bodyPr/>
          <a:lstStyle/>
          <a:p>
            <a:pPr marL="0" indent="0">
              <a:buNone/>
            </a:pPr>
            <a:r>
              <a:rPr lang="en-US" sz="2800" b="1" dirty="0" smtClean="0">
                <a:latin typeface="Calibri" pitchFamily="34" charset="0"/>
                <a:cs typeface="Calibri" pitchFamily="34" charset="0"/>
              </a:rPr>
              <a:t>Zone of Proximal Development: </a:t>
            </a:r>
            <a:r>
              <a:rPr lang="en-US" sz="2800" dirty="0" smtClean="0">
                <a:latin typeface="Calibri" pitchFamily="34" charset="0"/>
                <a:cs typeface="Calibri" pitchFamily="34" charset="0"/>
              </a:rPr>
              <a:t>With support, students in the “zone of proximal development” can successfully engage in a learning task (</a:t>
            </a:r>
            <a:r>
              <a:rPr lang="en-US" sz="2800" dirty="0" err="1" smtClean="0">
                <a:latin typeface="Calibri" pitchFamily="34" charset="0"/>
                <a:cs typeface="Calibri" pitchFamily="34" charset="0"/>
              </a:rPr>
              <a:t>Vygotsky</a:t>
            </a:r>
            <a:r>
              <a:rPr lang="en-US" sz="2800" dirty="0" smtClean="0">
                <a:latin typeface="Calibri" pitchFamily="34" charset="0"/>
                <a:cs typeface="Calibri" pitchFamily="34" charset="0"/>
              </a:rPr>
              <a:t>, 1978).</a:t>
            </a:r>
          </a:p>
          <a:p>
            <a:pPr marL="0" indent="0">
              <a:buNone/>
            </a:pPr>
            <a:r>
              <a:rPr lang="en-US" sz="2800" dirty="0" smtClean="0">
                <a:latin typeface="Calibri" pitchFamily="34" charset="0"/>
                <a:cs typeface="Calibri" pitchFamily="34" charset="0"/>
              </a:rPr>
              <a:t>Instructional scaffolding, such as modeling, thinking aloud, asking questions at critical junctures of instruction can provide the needed support to make Web-searching tasks accessible to students (Lutz, Guthrie, &amp; M. H. Davis, 2006; </a:t>
            </a:r>
            <a:r>
              <a:rPr lang="en-US" sz="2800" dirty="0" err="1" smtClean="0">
                <a:latin typeface="Calibri" pitchFamily="34" charset="0"/>
                <a:cs typeface="Calibri" pitchFamily="34" charset="0"/>
              </a:rPr>
              <a:t>Rogoff</a:t>
            </a:r>
            <a:r>
              <a:rPr lang="en-US" sz="2800" dirty="0" smtClean="0">
                <a:latin typeface="Calibri" pitchFamily="34" charset="0"/>
                <a:cs typeface="Calibri" pitchFamily="34" charset="0"/>
              </a:rPr>
              <a:t>, 2003).</a:t>
            </a:r>
          </a:p>
          <a:p>
            <a:pPr>
              <a:buNone/>
            </a:pPr>
            <a:endParaRPr lang="en-US" sz="3200" dirty="0"/>
          </a:p>
        </p:txBody>
      </p:sp>
      <p:sp>
        <p:nvSpPr>
          <p:cNvPr id="6" name="Content Placeholder 5"/>
          <p:cNvSpPr>
            <a:spLocks noGrp="1"/>
          </p:cNvSpPr>
          <p:nvPr>
            <p:ph sz="quarter" idx="4"/>
          </p:nvPr>
        </p:nvSpPr>
        <p:spPr>
          <a:xfrm>
            <a:off x="10058400" y="3657600"/>
            <a:ext cx="7778410" cy="5473691"/>
          </a:xfrm>
          <a:ln w="19050"/>
        </p:spPr>
        <p:style>
          <a:lnRef idx="2">
            <a:schemeClr val="accent2"/>
          </a:lnRef>
          <a:fillRef idx="1">
            <a:schemeClr val="lt1"/>
          </a:fillRef>
          <a:effectRef idx="0">
            <a:schemeClr val="accent2"/>
          </a:effectRef>
          <a:fontRef idx="minor">
            <a:schemeClr val="dk1"/>
          </a:fontRef>
        </p:style>
        <p:txBody>
          <a:bodyPr/>
          <a:lstStyle/>
          <a:p>
            <a:r>
              <a:rPr lang="en-US" sz="1600" dirty="0" smtClean="0">
                <a:latin typeface="Calibri" pitchFamily="34" charset="0"/>
                <a:cs typeface="Calibri" pitchFamily="34" charset="0"/>
              </a:rPr>
              <a:t>Pre Assessment</a:t>
            </a:r>
          </a:p>
          <a:p>
            <a:pPr lvl="1"/>
            <a:r>
              <a:rPr lang="en-US" sz="1600" dirty="0" smtClean="0">
                <a:latin typeface="Calibri" pitchFamily="34" charset="0"/>
                <a:cs typeface="Calibri" pitchFamily="34" charset="0"/>
              </a:rPr>
              <a:t>Who was the silversmith that made the midnight ride during the American Revolution?</a:t>
            </a:r>
          </a:p>
          <a:p>
            <a:pPr lvl="1"/>
            <a:r>
              <a:rPr lang="en-US" sz="1600" dirty="0" smtClean="0">
                <a:latin typeface="Calibri" pitchFamily="34" charset="0"/>
                <a:cs typeface="Calibri" pitchFamily="34" charset="0"/>
              </a:rPr>
              <a:t>What was the name of the first colony in America? </a:t>
            </a:r>
          </a:p>
          <a:p>
            <a:pPr lvl="1"/>
            <a:r>
              <a:rPr lang="en-US" sz="1600" dirty="0" smtClean="0">
                <a:latin typeface="Calibri" pitchFamily="34" charset="0"/>
                <a:cs typeface="Calibri" pitchFamily="34" charset="0"/>
              </a:rPr>
              <a:t>What 5 colonies made up the New England region?</a:t>
            </a:r>
          </a:p>
          <a:p>
            <a:pPr lvl="1"/>
            <a:r>
              <a:rPr lang="en-US" sz="1600" dirty="0" smtClean="0">
                <a:latin typeface="Calibri" pitchFamily="34" charset="0"/>
                <a:cs typeface="Calibri" pitchFamily="34" charset="0"/>
              </a:rPr>
              <a:t>Who was born in Boston on January 17, 1706. He was an American printer, author, philosopher, diplomat, scientist, and inventor?</a:t>
            </a:r>
          </a:p>
          <a:p>
            <a:pPr lvl="1"/>
            <a:r>
              <a:rPr lang="en-US" sz="1600" dirty="0" smtClean="0">
                <a:latin typeface="Calibri" pitchFamily="34" charset="0"/>
                <a:cs typeface="Calibri" pitchFamily="34" charset="0"/>
              </a:rPr>
              <a:t>Who was an English Quaker who spoke out on Civil War and religious freedom? He founded Pennsylvania, which he named after his father.</a:t>
            </a:r>
          </a:p>
          <a:p>
            <a:pPr lvl="1"/>
            <a:r>
              <a:rPr lang="en-US" sz="1600" dirty="0" smtClean="0">
                <a:latin typeface="Calibri" pitchFamily="34" charset="0"/>
                <a:cs typeface="Calibri" pitchFamily="34" charset="0"/>
              </a:rPr>
              <a:t>What 4 colonies made up the Middle Colonies region?</a:t>
            </a:r>
          </a:p>
          <a:p>
            <a:pPr lvl="1"/>
            <a:r>
              <a:rPr lang="en-US" sz="1600" dirty="0" smtClean="0">
                <a:latin typeface="Calibri" pitchFamily="34" charset="0"/>
                <a:cs typeface="Calibri" pitchFamily="34" charset="0"/>
              </a:rPr>
              <a:t>What 4 colonies made up the Southern Colonies region?</a:t>
            </a:r>
          </a:p>
          <a:p>
            <a:r>
              <a:rPr lang="en-US" sz="1600" dirty="0" smtClean="0">
                <a:latin typeface="Calibri" pitchFamily="34" charset="0"/>
                <a:cs typeface="Calibri" pitchFamily="34" charset="0"/>
              </a:rPr>
              <a:t>Post Assessment</a:t>
            </a:r>
          </a:p>
          <a:p>
            <a:pPr lvl="1"/>
            <a:r>
              <a:rPr lang="en-US" sz="1600" dirty="0" smtClean="0">
                <a:latin typeface="Calibri" pitchFamily="34" charset="0"/>
                <a:cs typeface="Calibri" pitchFamily="34" charset="0"/>
              </a:rPr>
              <a:t>Who sewed the first American flag?</a:t>
            </a:r>
          </a:p>
          <a:p>
            <a:pPr lvl="1"/>
            <a:r>
              <a:rPr lang="en-US" sz="1600" dirty="0" smtClean="0">
                <a:latin typeface="Calibri" pitchFamily="34" charset="0"/>
                <a:cs typeface="Calibri" pitchFamily="34" charset="0"/>
              </a:rPr>
              <a:t>How many people signed the Declaration of Independence?</a:t>
            </a:r>
          </a:p>
          <a:p>
            <a:pPr lvl="1"/>
            <a:r>
              <a:rPr lang="en-US" sz="1600" dirty="0" smtClean="0">
                <a:latin typeface="Calibri" pitchFamily="34" charset="0"/>
                <a:cs typeface="Calibri" pitchFamily="34" charset="0"/>
              </a:rPr>
              <a:t>Who had the largest signature on the Declaration of Independence?</a:t>
            </a:r>
          </a:p>
          <a:p>
            <a:pPr lvl="1"/>
            <a:r>
              <a:rPr lang="en-US" sz="1600" dirty="0" smtClean="0">
                <a:latin typeface="Calibri" pitchFamily="34" charset="0"/>
                <a:cs typeface="Calibri" pitchFamily="34" charset="0"/>
              </a:rPr>
              <a:t>When did the American Revolution start?</a:t>
            </a:r>
          </a:p>
          <a:p>
            <a:pPr lvl="1"/>
            <a:r>
              <a:rPr lang="en-US" sz="1600" dirty="0" smtClean="0">
                <a:latin typeface="Calibri" pitchFamily="34" charset="0"/>
                <a:cs typeface="Calibri" pitchFamily="34" charset="0"/>
              </a:rPr>
              <a:t>Who was known as the Father of the Bill of Rights?</a:t>
            </a:r>
          </a:p>
          <a:p>
            <a:pPr lvl="1"/>
            <a:r>
              <a:rPr lang="en-US" sz="1600" dirty="0" smtClean="0">
                <a:latin typeface="Calibri" pitchFamily="34" charset="0"/>
                <a:cs typeface="Calibri" pitchFamily="34" charset="0"/>
              </a:rPr>
              <a:t>Who wrote the book “Home Life in Colonial Days”?</a:t>
            </a:r>
          </a:p>
          <a:p>
            <a:pPr lvl="1"/>
            <a:r>
              <a:rPr lang="en-US" sz="1600" dirty="0" smtClean="0">
                <a:latin typeface="Calibri" pitchFamily="34" charset="0"/>
                <a:cs typeface="Calibri" pitchFamily="34" charset="0"/>
              </a:rPr>
              <a:t>In what city was the first school in America located?</a:t>
            </a:r>
          </a:p>
        </p:txBody>
      </p:sp>
      <p:sp>
        <p:nvSpPr>
          <p:cNvPr id="7" name="Content Placeholder 3"/>
          <p:cNvSpPr txBox="1">
            <a:spLocks/>
          </p:cNvSpPr>
          <p:nvPr/>
        </p:nvSpPr>
        <p:spPr bwMode="auto">
          <a:xfrm>
            <a:off x="457200" y="8153400"/>
            <a:ext cx="7696200" cy="2971800"/>
          </a:xfrm>
          <a:prstGeom prst="rect">
            <a:avLst/>
          </a:prstGeom>
          <a:solidFill>
            <a:schemeClr val="accent3">
              <a:lumMod val="95000"/>
            </a:schemeClr>
          </a:solidFill>
          <a:ln w="19050">
            <a:solidFill>
              <a:schemeClr val="accent1">
                <a:lumMod val="75000"/>
              </a:schemeClr>
            </a:solidFill>
            <a:miter lim="800000"/>
            <a:headEnd/>
            <a:tailEnd/>
          </a:ln>
        </p:spPr>
        <p:txBody>
          <a:bodyPr vert="horz" wrap="square" lIns="145539" tIns="72769" rIns="145539" bIns="72769" numCol="1" anchor="t" anchorCtr="0" compatLnSpc="1">
            <a:prstTxWarp prst="textNoShape">
              <a:avLst/>
            </a:prstTxWarp>
          </a:bodyPr>
          <a:lstStyle/>
          <a:p>
            <a:pPr indent="0">
              <a:buNone/>
            </a:pPr>
            <a:r>
              <a:rPr lang="en-US" sz="2800" b="1" dirty="0" smtClean="0">
                <a:latin typeface="Calibri" pitchFamily="34" charset="0"/>
                <a:cs typeface="Calibri" pitchFamily="34" charset="0"/>
              </a:rPr>
              <a:t>Constructivist Learning Theory: </a:t>
            </a:r>
            <a:r>
              <a:rPr lang="en-US" sz="2800" dirty="0" smtClean="0">
                <a:latin typeface="Calibri" pitchFamily="34" charset="0"/>
                <a:cs typeface="Calibri" pitchFamily="34" charset="0"/>
              </a:rPr>
              <a:t>Teachers must acknowledge that students come into the classroom with interests and abilities that must be honored and built upon.  Students construct knowledge so lessons must adapt to students’ learning background (Dewey, 1940). </a:t>
            </a:r>
          </a:p>
          <a:p>
            <a:pPr marL="545921" marR="0" lvl="0" indent="-545921" algn="l" defTabSz="1455223" rtl="0" eaLnBrk="0" fontAlgn="base" latinLnBrk="0" hangingPunct="0">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8" name="Content Placeholder 3"/>
          <p:cNvSpPr txBox="1">
            <a:spLocks/>
          </p:cNvSpPr>
          <p:nvPr/>
        </p:nvSpPr>
        <p:spPr bwMode="auto">
          <a:xfrm>
            <a:off x="457200" y="11353800"/>
            <a:ext cx="7696200" cy="2514600"/>
          </a:xfrm>
          <a:prstGeom prst="rect">
            <a:avLst/>
          </a:prstGeom>
          <a:ln w="19050">
            <a:headEnd/>
            <a:tailEnd/>
          </a:ln>
        </p:spPr>
        <p:style>
          <a:lnRef idx="2">
            <a:schemeClr val="dk1"/>
          </a:lnRef>
          <a:fillRef idx="1">
            <a:schemeClr val="lt1"/>
          </a:fillRef>
          <a:effectRef idx="0">
            <a:schemeClr val="dk1"/>
          </a:effectRef>
          <a:fontRef idx="minor">
            <a:schemeClr val="dk1"/>
          </a:fontRef>
        </p:style>
        <p:txBody>
          <a:bodyPr vert="horz" wrap="square" lIns="145539" tIns="72769" rIns="145539" bIns="72769" numCol="1" anchor="t" anchorCtr="0" compatLnSpc="1">
            <a:prstTxWarp prst="textNoShape">
              <a:avLst/>
            </a:prstTxWarp>
          </a:bodyPr>
          <a:lstStyle/>
          <a:p>
            <a:pPr indent="0">
              <a:buNone/>
            </a:pPr>
            <a:r>
              <a:rPr lang="en-US" sz="2800" b="1" dirty="0" smtClean="0">
                <a:latin typeface="Calibri" pitchFamily="34" charset="0"/>
                <a:cs typeface="Calibri" pitchFamily="34" charset="0"/>
              </a:rPr>
              <a:t>Social Cognitive Theory: </a:t>
            </a:r>
            <a:r>
              <a:rPr lang="en-US" sz="2800" dirty="0" smtClean="0">
                <a:latin typeface="Calibri" pitchFamily="34" charset="0"/>
                <a:cs typeface="Calibri" pitchFamily="34" charset="0"/>
              </a:rPr>
              <a:t>Students with a high degree of self-efficacy with respect to a particular task or activity, will be able to engage in the task or activity, without being impeded by fear of failure or potential negative outcomes (</a:t>
            </a:r>
            <a:r>
              <a:rPr lang="en-US" sz="2800" dirty="0" err="1" smtClean="0">
                <a:latin typeface="Calibri" pitchFamily="34" charset="0"/>
                <a:cs typeface="Calibri" pitchFamily="34" charset="0"/>
              </a:rPr>
              <a:t>Bandura</a:t>
            </a:r>
            <a:r>
              <a:rPr lang="en-US" sz="2800" dirty="0" smtClean="0">
                <a:latin typeface="Calibri" pitchFamily="34" charset="0"/>
                <a:cs typeface="Calibri" pitchFamily="34" charset="0"/>
              </a:rPr>
              <a:t>, 1995).</a:t>
            </a:r>
          </a:p>
          <a:p>
            <a:pPr marL="545921" marR="0" lvl="0" indent="-545921" algn="l" defTabSz="1455223" rtl="0" eaLnBrk="0" fontAlgn="base" latinLnBrk="0" hangingPunct="0">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11" name="Content Placeholder 5"/>
          <p:cNvSpPr txBox="1">
            <a:spLocks/>
          </p:cNvSpPr>
          <p:nvPr/>
        </p:nvSpPr>
        <p:spPr bwMode="auto">
          <a:xfrm>
            <a:off x="9448801" y="11994611"/>
            <a:ext cx="8083210" cy="2819400"/>
          </a:xfrm>
          <a:prstGeom prst="rect">
            <a:avLst/>
          </a:prstGeom>
          <a:noFill/>
          <a:ln w="9525">
            <a:noFill/>
            <a:miter lim="800000"/>
            <a:headEnd/>
            <a:tailEnd/>
          </a:ln>
        </p:spPr>
        <p:txBody>
          <a:bodyPr vert="horz" wrap="square" lIns="145539" tIns="72769" rIns="145539" bIns="72769" numCol="1" anchor="t" anchorCtr="0" compatLnSpc="1">
            <a:prstTxWarp prst="textNoShape">
              <a:avLst/>
            </a:prstTxWarp>
          </a:bodyPr>
          <a:lstStyle/>
          <a:p>
            <a:pPr marL="545921" marR="0" lvl="0" indent="-545921" algn="l" defTabSz="1455223" rtl="0" eaLnBrk="0" fontAlgn="base" latinLnBrk="0" hangingPunct="0">
              <a:lnSpc>
                <a:spcPct val="100000"/>
              </a:lnSpc>
              <a:spcBef>
                <a:spcPct val="20000"/>
              </a:spcBef>
              <a:spcAft>
                <a:spcPct val="0"/>
              </a:spcAft>
              <a:buClrTx/>
              <a:buSzTx/>
              <a:buFontTx/>
              <a:buChar char="•"/>
              <a:tabLst/>
              <a:defRPr/>
            </a:pPr>
            <a:endParaRPr kumimoji="0" lang="en-US" sz="1600" b="0" i="0" u="none" strike="noStrike" kern="0" cap="none" spc="0" normalizeH="0" baseline="0" noProof="0" dirty="0" smtClean="0">
              <a:ln>
                <a:noFill/>
              </a:ln>
              <a:solidFill>
                <a:schemeClr val="tx1"/>
              </a:solidFill>
              <a:effectLst/>
              <a:uLnTx/>
              <a:uFillTx/>
              <a:latin typeface="+mn-lt"/>
            </a:endParaRPr>
          </a:p>
        </p:txBody>
      </p:sp>
      <p:sp>
        <p:nvSpPr>
          <p:cNvPr id="16" name="Bent Arrow 15"/>
          <p:cNvSpPr/>
          <p:nvPr/>
        </p:nvSpPr>
        <p:spPr>
          <a:xfrm rot="5400000">
            <a:off x="15849600" y="9906000"/>
            <a:ext cx="1447800" cy="685800"/>
          </a:xfrm>
          <a:prstGeom prst="ben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10058400" y="13487400"/>
            <a:ext cx="7696200" cy="4201150"/>
          </a:xfrm>
          <a:prstGeom prst="rect">
            <a:avLst/>
          </a:prstGeom>
          <a:solidFill>
            <a:schemeClr val="accent3">
              <a:lumMod val="95000"/>
            </a:schemeClr>
          </a:solidFill>
          <a:ln w="19050">
            <a:solidFill>
              <a:schemeClr val="accent5">
                <a:lumMod val="50000"/>
              </a:schemeClr>
            </a:solidFill>
          </a:ln>
        </p:spPr>
        <p:txBody>
          <a:bodyPr wrap="square" rtlCol="0">
            <a:spAutoFit/>
          </a:bodyPr>
          <a:lstStyle/>
          <a:p>
            <a:r>
              <a:rPr lang="en-US" sz="1600" b="1" dirty="0" smtClean="0">
                <a:latin typeface="Calibri" pitchFamily="34" charset="0"/>
                <a:cs typeface="Calibri" pitchFamily="34" charset="0"/>
              </a:rPr>
              <a:t>Pre-questions (Time 1 - 1/6/2011):</a:t>
            </a:r>
            <a:endParaRPr lang="en-US" sz="1600" dirty="0" smtClean="0">
              <a:latin typeface="Calibri" pitchFamily="34" charset="0"/>
              <a:cs typeface="Calibri" pitchFamily="34" charset="0"/>
            </a:endParaRPr>
          </a:p>
          <a:p>
            <a:pPr lvl="1"/>
            <a:r>
              <a:rPr lang="en-US" sz="1600" dirty="0" smtClean="0">
                <a:latin typeface="Calibri" pitchFamily="34" charset="0"/>
                <a:cs typeface="Calibri" pitchFamily="34" charset="0"/>
              </a:rPr>
              <a:t>Which language do the inhabitants of the Island of Madagascar speak?</a:t>
            </a:r>
          </a:p>
          <a:p>
            <a:pPr lvl="1"/>
            <a:r>
              <a:rPr lang="en-US" sz="1600" dirty="0" smtClean="0">
                <a:latin typeface="Calibri" pitchFamily="34" charset="0"/>
                <a:cs typeface="Calibri" pitchFamily="34" charset="0"/>
              </a:rPr>
              <a:t>Which take-and-back pizza restaurant was voted best in Chico by the Chico News and Review in 2008 and 2009?</a:t>
            </a:r>
          </a:p>
          <a:p>
            <a:pPr lvl="1"/>
            <a:r>
              <a:rPr lang="en-US" sz="1600" dirty="0" smtClean="0">
                <a:latin typeface="Calibri" pitchFamily="34" charset="0"/>
                <a:cs typeface="Calibri" pitchFamily="34" charset="0"/>
              </a:rPr>
              <a:t>What are the names of President Obama’s daughters?</a:t>
            </a:r>
          </a:p>
          <a:p>
            <a:pPr lvl="1"/>
            <a:r>
              <a:rPr lang="en-US" sz="1600" dirty="0" smtClean="0">
                <a:latin typeface="Calibri" pitchFamily="34" charset="0"/>
                <a:cs typeface="Calibri" pitchFamily="34" charset="0"/>
              </a:rPr>
              <a:t>Who is the author of the book </a:t>
            </a:r>
            <a:r>
              <a:rPr lang="en-US" sz="1600" i="1" dirty="0" smtClean="0">
                <a:latin typeface="Calibri" pitchFamily="34" charset="0"/>
                <a:cs typeface="Calibri" pitchFamily="34" charset="0"/>
              </a:rPr>
              <a:t>The Good Earth?</a:t>
            </a:r>
            <a:endParaRPr lang="en-US" sz="1600" dirty="0" smtClean="0">
              <a:latin typeface="Calibri" pitchFamily="34" charset="0"/>
              <a:cs typeface="Calibri" pitchFamily="34" charset="0"/>
            </a:endParaRPr>
          </a:p>
          <a:p>
            <a:pPr lvl="1"/>
            <a:r>
              <a:rPr lang="en-US" sz="1600" dirty="0" smtClean="0">
                <a:latin typeface="Calibri" pitchFamily="34" charset="0"/>
                <a:cs typeface="Calibri" pitchFamily="34" charset="0"/>
              </a:rPr>
              <a:t>Who is the author of the book </a:t>
            </a:r>
            <a:r>
              <a:rPr lang="en-US" sz="1600" i="1" dirty="0" smtClean="0">
                <a:latin typeface="Calibri" pitchFamily="34" charset="0"/>
                <a:cs typeface="Calibri" pitchFamily="34" charset="0"/>
              </a:rPr>
              <a:t>Closed for the Season?</a:t>
            </a:r>
            <a:endParaRPr lang="en-US" sz="1600" dirty="0" smtClean="0">
              <a:latin typeface="Calibri" pitchFamily="34" charset="0"/>
              <a:cs typeface="Calibri" pitchFamily="34" charset="0"/>
            </a:endParaRPr>
          </a:p>
          <a:p>
            <a:pPr lvl="1"/>
            <a:r>
              <a:rPr lang="en-US" sz="1600" dirty="0" smtClean="0">
                <a:latin typeface="Calibri" pitchFamily="34" charset="0"/>
                <a:cs typeface="Calibri" pitchFamily="34" charset="0"/>
              </a:rPr>
              <a:t>In what year did the French Indian War end?</a:t>
            </a:r>
          </a:p>
          <a:p>
            <a:pPr>
              <a:buNone/>
            </a:pPr>
            <a:r>
              <a:rPr lang="en-US" sz="1600" dirty="0" smtClean="0">
                <a:latin typeface="Calibri" pitchFamily="34" charset="0"/>
                <a:cs typeface="Calibri" pitchFamily="34" charset="0"/>
              </a:rPr>
              <a:t> </a:t>
            </a:r>
          </a:p>
          <a:p>
            <a:r>
              <a:rPr lang="en-US" sz="1600" b="1" dirty="0" smtClean="0">
                <a:latin typeface="Calibri" pitchFamily="34" charset="0"/>
                <a:cs typeface="Calibri" pitchFamily="34" charset="0"/>
              </a:rPr>
              <a:t>Post- </a:t>
            </a:r>
            <a:r>
              <a:rPr lang="en-US" sz="1600" b="1" smtClean="0">
                <a:latin typeface="Calibri" pitchFamily="34" charset="0"/>
                <a:cs typeface="Calibri" pitchFamily="34" charset="0"/>
              </a:rPr>
              <a:t>questions (Time 2 - 2/15/2011</a:t>
            </a:r>
            <a:r>
              <a:rPr lang="en-US" sz="1600" b="1" dirty="0" smtClean="0">
                <a:latin typeface="Calibri" pitchFamily="34" charset="0"/>
                <a:cs typeface="Calibri" pitchFamily="34" charset="0"/>
              </a:rPr>
              <a:t>): </a:t>
            </a:r>
            <a:endParaRPr lang="en-US" sz="1600" dirty="0" smtClean="0">
              <a:latin typeface="Calibri" pitchFamily="34" charset="0"/>
              <a:cs typeface="Calibri" pitchFamily="34" charset="0"/>
            </a:endParaRPr>
          </a:p>
          <a:p>
            <a:pPr lvl="1"/>
            <a:r>
              <a:rPr lang="en-US" sz="1600" dirty="0" smtClean="0">
                <a:latin typeface="Calibri" pitchFamily="34" charset="0"/>
                <a:cs typeface="Calibri" pitchFamily="34" charset="0"/>
              </a:rPr>
              <a:t>What is the native language of Hungary?</a:t>
            </a:r>
          </a:p>
          <a:p>
            <a:pPr lvl="1"/>
            <a:r>
              <a:rPr lang="en-US" sz="1600" dirty="0" smtClean="0">
                <a:latin typeface="Calibri" pitchFamily="34" charset="0"/>
                <a:cs typeface="Calibri" pitchFamily="34" charset="0"/>
              </a:rPr>
              <a:t>In what year was the Oroville Dam built?</a:t>
            </a:r>
          </a:p>
          <a:p>
            <a:pPr lvl="1"/>
            <a:r>
              <a:rPr lang="en-US" sz="1600" dirty="0" smtClean="0">
                <a:latin typeface="Calibri" pitchFamily="34" charset="0"/>
                <a:cs typeface="Calibri" pitchFamily="34" charset="0"/>
              </a:rPr>
              <a:t>What are the first names of Vice-President Joe Biden’s three children?</a:t>
            </a:r>
          </a:p>
          <a:p>
            <a:pPr lvl="1"/>
            <a:r>
              <a:rPr lang="en-US" sz="1600" dirty="0" smtClean="0">
                <a:latin typeface="Calibri" pitchFamily="34" charset="0"/>
                <a:cs typeface="Calibri" pitchFamily="34" charset="0"/>
              </a:rPr>
              <a:t>Who is the author of the book </a:t>
            </a:r>
            <a:r>
              <a:rPr lang="en-US" sz="1600" i="1" dirty="0" smtClean="0">
                <a:latin typeface="Calibri" pitchFamily="34" charset="0"/>
                <a:cs typeface="Calibri" pitchFamily="34" charset="0"/>
              </a:rPr>
              <a:t>Wuthering Heights?</a:t>
            </a:r>
            <a:endParaRPr lang="en-US" sz="1600" dirty="0" smtClean="0">
              <a:latin typeface="Calibri" pitchFamily="34" charset="0"/>
              <a:cs typeface="Calibri" pitchFamily="34" charset="0"/>
            </a:endParaRPr>
          </a:p>
          <a:p>
            <a:pPr lvl="1"/>
            <a:r>
              <a:rPr lang="en-US" sz="1600" dirty="0" smtClean="0">
                <a:latin typeface="Calibri" pitchFamily="34" charset="0"/>
                <a:cs typeface="Calibri" pitchFamily="34" charset="0"/>
              </a:rPr>
              <a:t>Who is the author of the book </a:t>
            </a:r>
            <a:r>
              <a:rPr lang="en-US" sz="1600" i="1" dirty="0" smtClean="0">
                <a:latin typeface="Calibri" pitchFamily="34" charset="0"/>
                <a:cs typeface="Calibri" pitchFamily="34" charset="0"/>
              </a:rPr>
              <a:t>Freak the Mighty?</a:t>
            </a:r>
            <a:endParaRPr lang="en-US" sz="1600" dirty="0" smtClean="0">
              <a:latin typeface="Calibri" pitchFamily="34" charset="0"/>
              <a:cs typeface="Calibri" pitchFamily="34" charset="0"/>
            </a:endParaRPr>
          </a:p>
          <a:p>
            <a:pPr lvl="1"/>
            <a:r>
              <a:rPr lang="en-US" sz="1600" dirty="0" smtClean="0">
                <a:latin typeface="Calibri" pitchFamily="34" charset="0"/>
                <a:cs typeface="Calibri" pitchFamily="34" charset="0"/>
              </a:rPr>
              <a:t>In what year was Shasta Dam completed?</a:t>
            </a:r>
          </a:p>
          <a:p>
            <a:endParaRPr lang="en-US" dirty="0"/>
          </a:p>
        </p:txBody>
      </p:sp>
      <p:graphicFrame>
        <p:nvGraphicFramePr>
          <p:cNvPr id="22" name="Content Placeholder 3"/>
          <p:cNvGraphicFramePr>
            <a:graphicFrameLocks/>
          </p:cNvGraphicFramePr>
          <p:nvPr/>
        </p:nvGraphicFramePr>
        <p:xfrm>
          <a:off x="11734800" y="18135600"/>
          <a:ext cx="6019800" cy="3124200"/>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10058400" y="21564600"/>
            <a:ext cx="777240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smtClean="0">
                <a:latin typeface="Calibri" pitchFamily="34" charset="0"/>
                <a:cs typeface="Calibri" pitchFamily="34" charset="0"/>
              </a:rPr>
              <a:t>Questions were asked on a five-point </a:t>
            </a:r>
            <a:r>
              <a:rPr lang="en-US" sz="1600" dirty="0" err="1" smtClean="0">
                <a:latin typeface="Calibri" pitchFamily="34" charset="0"/>
                <a:cs typeface="Calibri" pitchFamily="34" charset="0"/>
              </a:rPr>
              <a:t>Likert</a:t>
            </a:r>
            <a:r>
              <a:rPr lang="en-US" sz="1600" dirty="0" smtClean="0">
                <a:latin typeface="Calibri" pitchFamily="34" charset="0"/>
                <a:cs typeface="Calibri" pitchFamily="34" charset="0"/>
              </a:rPr>
              <a:t> scale ranging from strongly disagree to strongly agree. (1= strongly disagree to 5 = strongly agree)</a:t>
            </a:r>
          </a:p>
          <a:p>
            <a:pPr lvl="1"/>
            <a:r>
              <a:rPr lang="en-US" sz="1600" dirty="0" smtClean="0">
                <a:latin typeface="Calibri" pitchFamily="34" charset="0"/>
                <a:cs typeface="Calibri" pitchFamily="34" charset="0"/>
              </a:rPr>
              <a:t>I believe I have the ability to find information I need on the Internet.</a:t>
            </a:r>
          </a:p>
          <a:p>
            <a:pPr lvl="1"/>
            <a:r>
              <a:rPr lang="en-US" sz="1600" dirty="0" smtClean="0">
                <a:latin typeface="Calibri" pitchFamily="34" charset="0"/>
                <a:cs typeface="Calibri" pitchFamily="34" charset="0"/>
              </a:rPr>
              <a:t>I believe I have the ability to use effective search terms to find information on the Internet.</a:t>
            </a:r>
          </a:p>
          <a:p>
            <a:pPr lvl="1"/>
            <a:r>
              <a:rPr lang="en-US" sz="1600" dirty="0" smtClean="0">
                <a:latin typeface="Calibri" pitchFamily="34" charset="0"/>
                <a:cs typeface="Calibri" pitchFamily="34" charset="0"/>
              </a:rPr>
              <a:t>I believe I have the ability to select the best search engine for my search tasks.</a:t>
            </a:r>
          </a:p>
          <a:p>
            <a:pPr lvl="1"/>
            <a:r>
              <a:rPr lang="en-US" sz="1600" dirty="0" smtClean="0">
                <a:latin typeface="Calibri" pitchFamily="34" charset="0"/>
                <a:cs typeface="Calibri" pitchFamily="34" charset="0"/>
              </a:rPr>
              <a:t>I believe I have the ability to use logic modifiers for example (not, and, or) to refine my searches.</a:t>
            </a:r>
          </a:p>
          <a:p>
            <a:pPr lvl="1"/>
            <a:r>
              <a:rPr lang="en-US" sz="1600" dirty="0" smtClean="0">
                <a:latin typeface="Calibri" pitchFamily="34" charset="0"/>
                <a:cs typeface="Calibri" pitchFamily="34" charset="0"/>
              </a:rPr>
              <a:t>I am confident I can find information I need on the Internet.</a:t>
            </a:r>
          </a:p>
        </p:txBody>
      </p:sp>
      <p:graphicFrame>
        <p:nvGraphicFramePr>
          <p:cNvPr id="18" name="Content Placeholder 3"/>
          <p:cNvGraphicFramePr>
            <a:graphicFrameLocks/>
          </p:cNvGraphicFramePr>
          <p:nvPr/>
        </p:nvGraphicFramePr>
        <p:xfrm>
          <a:off x="11887200" y="24079200"/>
          <a:ext cx="6096000"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idx="1"/>
          </p:nvPr>
        </p:nvSpPr>
        <p:spPr>
          <a:xfrm>
            <a:off x="609600" y="2242078"/>
            <a:ext cx="7391286" cy="958322"/>
          </a:xfrm>
        </p:spPr>
        <p:txBody>
          <a:bodyPr/>
          <a:lstStyle/>
          <a:p>
            <a:pPr algn="ctr"/>
            <a:r>
              <a:rPr lang="en-US" sz="4800" dirty="0" smtClean="0">
                <a:solidFill>
                  <a:schemeClr val="accent3"/>
                </a:solidFill>
                <a:latin typeface="Calibri" pitchFamily="34" charset="0"/>
                <a:cs typeface="Calibri" pitchFamily="34" charset="0"/>
              </a:rPr>
              <a:t>Important Theories</a:t>
            </a:r>
          </a:p>
        </p:txBody>
      </p:sp>
      <p:sp>
        <p:nvSpPr>
          <p:cNvPr id="1027" name="Round Same Side Corner Rectangle 1"/>
          <p:cNvSpPr>
            <a:spLocks/>
          </p:cNvSpPr>
          <p:nvPr/>
        </p:nvSpPr>
        <p:spPr bwMode="auto">
          <a:xfrm>
            <a:off x="10058400" y="152400"/>
            <a:ext cx="7924800" cy="3094038"/>
          </a:xfrm>
          <a:custGeom>
            <a:avLst/>
            <a:gdLst>
              <a:gd name="T0" fmla="*/ 266705 w 6286500"/>
              <a:gd name="T1" fmla="*/ 0 h 1600200"/>
              <a:gd name="T2" fmla="*/ 6019795 w 6286500"/>
              <a:gd name="T3" fmla="*/ 0 h 1600200"/>
              <a:gd name="T4" fmla="*/ 6286500 w 6286500"/>
              <a:gd name="T5" fmla="*/ 266705 h 1600200"/>
              <a:gd name="T6" fmla="*/ 6286500 w 6286500"/>
              <a:gd name="T7" fmla="*/ 1600200 h 1600200"/>
              <a:gd name="T8" fmla="*/ 6286500 w 6286500"/>
              <a:gd name="T9" fmla="*/ 1600200 h 1600200"/>
              <a:gd name="T10" fmla="*/ 0 w 6286500"/>
              <a:gd name="T11" fmla="*/ 1600200 h 1600200"/>
              <a:gd name="T12" fmla="*/ 0 w 6286500"/>
              <a:gd name="T13" fmla="*/ 1600200 h 1600200"/>
              <a:gd name="T14" fmla="*/ 0 w 6286500"/>
              <a:gd name="T15" fmla="*/ 266705 h 1600200"/>
              <a:gd name="T16" fmla="*/ 266705 w 6286500"/>
              <a:gd name="T17" fmla="*/ 0 h 1600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86500" h="1600200">
                <a:moveTo>
                  <a:pt x="266705" y="0"/>
                </a:moveTo>
                <a:lnTo>
                  <a:pt x="6019795" y="0"/>
                </a:lnTo>
                <a:cubicBezTo>
                  <a:pt x="6167092" y="0"/>
                  <a:pt x="6286500" y="119408"/>
                  <a:pt x="6286500" y="266705"/>
                </a:cubicBezTo>
                <a:lnTo>
                  <a:pt x="6286500" y="1600200"/>
                </a:lnTo>
                <a:lnTo>
                  <a:pt x="0" y="1600200"/>
                </a:lnTo>
                <a:lnTo>
                  <a:pt x="0" y="266705"/>
                </a:lnTo>
                <a:cubicBezTo>
                  <a:pt x="0" y="119408"/>
                  <a:pt x="119408" y="0"/>
                  <a:pt x="266705" y="0"/>
                </a:cubicBezTo>
                <a:close/>
              </a:path>
            </a:pathLst>
          </a:custGeom>
          <a:gradFill rotWithShape="1">
            <a:gsLst>
              <a:gs pos="0">
                <a:srgbClr val="A7BFDE"/>
              </a:gs>
              <a:gs pos="100000">
                <a:srgbClr val="4F81BD"/>
              </a:gs>
            </a:gsLst>
            <a:lin ang="5400000"/>
          </a:gradFill>
          <a:ln w="9525">
            <a:solidFill>
              <a:srgbClr val="4579B8"/>
            </a:solidFill>
            <a:round/>
            <a:headEnd/>
            <a:tailEnd/>
          </a:ln>
          <a:effectLst>
            <a:outerShdw dist="23000" dir="5400000" rotWithShape="0">
              <a:srgbClr val="808080">
                <a:alpha val="34999"/>
              </a:srgbClr>
            </a:outerShdw>
          </a:effectLst>
        </p:spPr>
        <p:txBody>
          <a:bodyPr vert="horz" wrap="square" lIns="91440" tIns="45720" rIns="91440" bIns="45720" numCol="1" anchor="ctr" anchorCtr="0" compatLnSpc="1">
            <a:prstTxWarp prst="textNoShape">
              <a:avLst/>
            </a:prstTxWarp>
          </a:bodyPr>
          <a:lstStyle/>
          <a:p>
            <a:endParaRPr lang="en-US"/>
          </a:p>
        </p:txBody>
      </p:sp>
      <p:sp>
        <p:nvSpPr>
          <p:cNvPr id="21" name="Line Callout 2 20"/>
          <p:cNvSpPr/>
          <p:nvPr/>
        </p:nvSpPr>
        <p:spPr>
          <a:xfrm>
            <a:off x="11353800" y="9220200"/>
            <a:ext cx="6477000" cy="3886200"/>
          </a:xfrm>
          <a:prstGeom prst="borderCallout2">
            <a:avLst>
              <a:gd name="adj1" fmla="val 54205"/>
              <a:gd name="adj2" fmla="val -5288"/>
              <a:gd name="adj3" fmla="val 54204"/>
              <a:gd name="adj4" fmla="val -16026"/>
              <a:gd name="adj5" fmla="val -2348"/>
              <a:gd name="adj6" fmla="val -15935"/>
            </a:avLst>
          </a:prstGeom>
          <a:ln w="28575">
            <a:solidFill>
              <a:schemeClr val="accent2">
                <a:lumMod val="60000"/>
                <a:lumOff val="40000"/>
              </a:schemeClr>
            </a:solidFill>
            <a:headEnd type="diamond" w="med" len="med"/>
            <a:tailEnd type="triangl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 name="Text Placeholder 4"/>
          <p:cNvSpPr>
            <a:spLocks noGrp="1"/>
          </p:cNvSpPr>
          <p:nvPr>
            <p:ph type="body" sz="quarter" idx="3"/>
          </p:nvPr>
        </p:nvSpPr>
        <p:spPr>
          <a:xfrm>
            <a:off x="10439400" y="2438400"/>
            <a:ext cx="7391289" cy="805922"/>
          </a:xfrm>
        </p:spPr>
        <p:txBody>
          <a:bodyPr/>
          <a:lstStyle/>
          <a:p>
            <a:pPr algn="ctr"/>
            <a:r>
              <a:rPr lang="en-US" sz="4800" dirty="0" smtClean="0">
                <a:solidFill>
                  <a:schemeClr val="bg1"/>
                </a:solidFill>
                <a:latin typeface="Calibri" pitchFamily="34" charset="0"/>
                <a:cs typeface="Calibri" pitchFamily="34" charset="0"/>
              </a:rPr>
              <a:t>Data Analysis</a:t>
            </a:r>
            <a:endParaRPr lang="en-US" sz="4800" dirty="0">
              <a:solidFill>
                <a:schemeClr val="bg1"/>
              </a:solidFill>
              <a:latin typeface="Calibri" pitchFamily="34" charset="0"/>
              <a:cs typeface="Calibri" pitchFamily="34" charset="0"/>
            </a:endParaRPr>
          </a:p>
        </p:txBody>
      </p:sp>
      <p:graphicFrame>
        <p:nvGraphicFramePr>
          <p:cNvPr id="13" name="Content Placeholder 3"/>
          <p:cNvGraphicFramePr>
            <a:graphicFrameLocks/>
          </p:cNvGraphicFramePr>
          <p:nvPr/>
        </p:nvGraphicFramePr>
        <p:xfrm>
          <a:off x="12039600" y="9372600"/>
          <a:ext cx="5638800" cy="36576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p:cNvSpPr txBox="1"/>
          <p:nvPr/>
        </p:nvSpPr>
        <p:spPr>
          <a:xfrm>
            <a:off x="10134600" y="3276600"/>
            <a:ext cx="3733800" cy="369332"/>
          </a:xfrm>
          <a:prstGeom prst="rect">
            <a:avLst/>
          </a:prstGeom>
          <a:noFill/>
        </p:spPr>
        <p:txBody>
          <a:bodyPr wrap="square" rtlCol="0">
            <a:spAutoFit/>
          </a:bodyPr>
          <a:lstStyle/>
          <a:p>
            <a:r>
              <a:rPr lang="en-US" sz="1800" b="1" dirty="0" smtClean="0">
                <a:latin typeface="Calibri" pitchFamily="34" charset="0"/>
                <a:cs typeface="Calibri" pitchFamily="34" charset="0"/>
              </a:rPr>
              <a:t>Scavenger Hunt Questions</a:t>
            </a:r>
            <a:endParaRPr lang="en-US" sz="1800" b="1" dirty="0">
              <a:latin typeface="Calibri" pitchFamily="34" charset="0"/>
              <a:cs typeface="Calibri" pitchFamily="34" charset="0"/>
            </a:endParaRPr>
          </a:p>
        </p:txBody>
      </p:sp>
      <p:sp>
        <p:nvSpPr>
          <p:cNvPr id="25" name="TextBox 24"/>
          <p:cNvSpPr txBox="1"/>
          <p:nvPr/>
        </p:nvSpPr>
        <p:spPr>
          <a:xfrm>
            <a:off x="13639800" y="9220200"/>
            <a:ext cx="3352800" cy="338554"/>
          </a:xfrm>
          <a:prstGeom prst="rect">
            <a:avLst/>
          </a:prstGeom>
          <a:noFill/>
        </p:spPr>
        <p:txBody>
          <a:bodyPr wrap="square" rtlCol="0">
            <a:spAutoFit/>
          </a:bodyPr>
          <a:lstStyle/>
          <a:p>
            <a:r>
              <a:rPr lang="en-US" sz="1600" b="1" dirty="0" smtClean="0">
                <a:latin typeface="Calibri" pitchFamily="34" charset="0"/>
                <a:cs typeface="Calibri" pitchFamily="34" charset="0"/>
              </a:rPr>
              <a:t>Scavenger Hunt Outcomes</a:t>
            </a:r>
            <a:endParaRPr lang="en-US" sz="1600" b="1" dirty="0">
              <a:latin typeface="Calibri" pitchFamily="34" charset="0"/>
              <a:cs typeface="Calibri" pitchFamily="34" charset="0"/>
            </a:endParaRPr>
          </a:p>
        </p:txBody>
      </p:sp>
      <p:sp>
        <p:nvSpPr>
          <p:cNvPr id="28" name="TextBox 27"/>
          <p:cNvSpPr txBox="1"/>
          <p:nvPr/>
        </p:nvSpPr>
        <p:spPr>
          <a:xfrm>
            <a:off x="11506200" y="11201400"/>
            <a:ext cx="838200" cy="430887"/>
          </a:xfrm>
          <a:prstGeom prst="rect">
            <a:avLst/>
          </a:prstGeom>
          <a:noFill/>
        </p:spPr>
        <p:txBody>
          <a:bodyPr wrap="square" rtlCol="0">
            <a:spAutoFit/>
          </a:bodyPr>
          <a:lstStyle/>
          <a:p>
            <a:r>
              <a:rPr lang="en-US" dirty="0" smtClean="0"/>
              <a:t>Questions Correct</a:t>
            </a:r>
            <a:endParaRPr lang="en-US" dirty="0"/>
          </a:p>
        </p:txBody>
      </p:sp>
      <p:sp>
        <p:nvSpPr>
          <p:cNvPr id="30" name="TextBox 29"/>
          <p:cNvSpPr txBox="1"/>
          <p:nvPr/>
        </p:nvSpPr>
        <p:spPr>
          <a:xfrm>
            <a:off x="10058400" y="13182600"/>
            <a:ext cx="3733800" cy="369332"/>
          </a:xfrm>
          <a:prstGeom prst="rect">
            <a:avLst/>
          </a:prstGeom>
          <a:noFill/>
        </p:spPr>
        <p:txBody>
          <a:bodyPr wrap="square" rtlCol="0">
            <a:spAutoFit/>
          </a:bodyPr>
          <a:lstStyle/>
          <a:p>
            <a:r>
              <a:rPr lang="en-US" sz="1800" b="1" dirty="0" smtClean="0">
                <a:latin typeface="Calibri" pitchFamily="34" charset="0"/>
                <a:cs typeface="Calibri" pitchFamily="34" charset="0"/>
              </a:rPr>
              <a:t>Web Searching Questions</a:t>
            </a:r>
            <a:endParaRPr lang="en-US" sz="1800" b="1" dirty="0">
              <a:latin typeface="Calibri" pitchFamily="34" charset="0"/>
              <a:cs typeface="Calibri" pitchFamily="34" charset="0"/>
            </a:endParaRPr>
          </a:p>
        </p:txBody>
      </p:sp>
      <p:sp>
        <p:nvSpPr>
          <p:cNvPr id="27" name="TextBox 26"/>
          <p:cNvSpPr txBox="1"/>
          <p:nvPr/>
        </p:nvSpPr>
        <p:spPr>
          <a:xfrm>
            <a:off x="13030200" y="17830800"/>
            <a:ext cx="3352800" cy="338554"/>
          </a:xfrm>
          <a:prstGeom prst="rect">
            <a:avLst/>
          </a:prstGeom>
          <a:noFill/>
        </p:spPr>
        <p:txBody>
          <a:bodyPr wrap="square" rtlCol="0">
            <a:spAutoFit/>
          </a:bodyPr>
          <a:lstStyle/>
          <a:p>
            <a:r>
              <a:rPr lang="en-US" sz="1600" b="1" dirty="0" smtClean="0">
                <a:latin typeface="Calibri" pitchFamily="34" charset="0"/>
                <a:cs typeface="Calibri" pitchFamily="34" charset="0"/>
              </a:rPr>
              <a:t>Web Searching Outcomes</a:t>
            </a:r>
            <a:endParaRPr lang="en-US" sz="1600" b="1" dirty="0">
              <a:latin typeface="Calibri" pitchFamily="34" charset="0"/>
              <a:cs typeface="Calibri" pitchFamily="34" charset="0"/>
            </a:endParaRPr>
          </a:p>
        </p:txBody>
      </p:sp>
      <p:sp>
        <p:nvSpPr>
          <p:cNvPr id="29" name="TextBox 28"/>
          <p:cNvSpPr txBox="1"/>
          <p:nvPr/>
        </p:nvSpPr>
        <p:spPr>
          <a:xfrm>
            <a:off x="11277600" y="19575959"/>
            <a:ext cx="685800" cy="769441"/>
          </a:xfrm>
          <a:prstGeom prst="rect">
            <a:avLst/>
          </a:prstGeom>
          <a:noFill/>
        </p:spPr>
        <p:txBody>
          <a:bodyPr wrap="square" rtlCol="0">
            <a:spAutoFit/>
          </a:bodyPr>
          <a:lstStyle/>
          <a:p>
            <a:r>
              <a:rPr lang="en-US" dirty="0" smtClean="0"/>
              <a:t>Rubric</a:t>
            </a:r>
          </a:p>
          <a:p>
            <a:r>
              <a:rPr lang="en-US" dirty="0" smtClean="0"/>
              <a:t>Scored </a:t>
            </a:r>
          </a:p>
          <a:p>
            <a:endParaRPr lang="en-US" dirty="0" smtClean="0"/>
          </a:p>
          <a:p>
            <a:endParaRPr lang="en-US" dirty="0"/>
          </a:p>
        </p:txBody>
      </p:sp>
      <p:sp>
        <p:nvSpPr>
          <p:cNvPr id="32" name="TextBox 31"/>
          <p:cNvSpPr txBox="1"/>
          <p:nvPr/>
        </p:nvSpPr>
        <p:spPr>
          <a:xfrm>
            <a:off x="9982200" y="21183600"/>
            <a:ext cx="3733800" cy="369332"/>
          </a:xfrm>
          <a:prstGeom prst="rect">
            <a:avLst/>
          </a:prstGeom>
          <a:noFill/>
        </p:spPr>
        <p:txBody>
          <a:bodyPr wrap="square" rtlCol="0">
            <a:spAutoFit/>
          </a:bodyPr>
          <a:lstStyle/>
          <a:p>
            <a:r>
              <a:rPr lang="en-US" sz="1800" b="1" dirty="0" smtClean="0">
                <a:latin typeface="Calibri" pitchFamily="34" charset="0"/>
                <a:cs typeface="Calibri" pitchFamily="34" charset="0"/>
              </a:rPr>
              <a:t>Self – Efficacy Questions</a:t>
            </a:r>
            <a:endParaRPr lang="en-US" sz="1800" b="1" dirty="0">
              <a:latin typeface="Calibri" pitchFamily="34" charset="0"/>
              <a:cs typeface="Calibri" pitchFamily="34" charset="0"/>
            </a:endParaRPr>
          </a:p>
        </p:txBody>
      </p:sp>
      <p:sp>
        <p:nvSpPr>
          <p:cNvPr id="33" name="TextBox 32"/>
          <p:cNvSpPr txBox="1"/>
          <p:nvPr/>
        </p:nvSpPr>
        <p:spPr>
          <a:xfrm>
            <a:off x="13182600" y="23969246"/>
            <a:ext cx="3733800" cy="338554"/>
          </a:xfrm>
          <a:prstGeom prst="rect">
            <a:avLst/>
          </a:prstGeom>
          <a:noFill/>
        </p:spPr>
        <p:txBody>
          <a:bodyPr wrap="square" rtlCol="0">
            <a:spAutoFit/>
          </a:bodyPr>
          <a:lstStyle/>
          <a:p>
            <a:r>
              <a:rPr lang="en-US" sz="1600" b="1" dirty="0" smtClean="0">
                <a:latin typeface="Calibri" pitchFamily="34" charset="0"/>
                <a:cs typeface="Calibri" pitchFamily="34" charset="0"/>
              </a:rPr>
              <a:t>Self – Efficacy Outcomes</a:t>
            </a:r>
            <a:endParaRPr lang="en-US" sz="1600" b="1" dirty="0">
              <a:latin typeface="Calibri" pitchFamily="34" charset="0"/>
              <a:cs typeface="Calibri" pitchFamily="34" charset="0"/>
            </a:endParaRPr>
          </a:p>
        </p:txBody>
      </p:sp>
      <p:sp>
        <p:nvSpPr>
          <p:cNvPr id="34" name="TextBox 33"/>
          <p:cNvSpPr txBox="1"/>
          <p:nvPr/>
        </p:nvSpPr>
        <p:spPr>
          <a:xfrm>
            <a:off x="8382000" y="25527000"/>
            <a:ext cx="1752600" cy="261610"/>
          </a:xfrm>
          <a:prstGeom prst="rect">
            <a:avLst/>
          </a:prstGeom>
          <a:noFill/>
        </p:spPr>
        <p:txBody>
          <a:bodyPr wrap="square" rtlCol="0">
            <a:spAutoFit/>
          </a:bodyPr>
          <a:lstStyle/>
          <a:p>
            <a:endParaRPr lang="en-US" dirty="0"/>
          </a:p>
        </p:txBody>
      </p:sp>
      <p:sp>
        <p:nvSpPr>
          <p:cNvPr id="35" name="TextBox 34"/>
          <p:cNvSpPr txBox="1"/>
          <p:nvPr/>
        </p:nvSpPr>
        <p:spPr>
          <a:xfrm>
            <a:off x="11430000" y="25603200"/>
            <a:ext cx="685800" cy="646331"/>
          </a:xfrm>
          <a:prstGeom prst="rect">
            <a:avLst/>
          </a:prstGeom>
          <a:noFill/>
        </p:spPr>
        <p:txBody>
          <a:bodyPr wrap="square" rtlCol="0">
            <a:spAutoFit/>
          </a:bodyPr>
          <a:lstStyle/>
          <a:p>
            <a:r>
              <a:rPr lang="en-US" sz="1200" dirty="0" smtClean="0">
                <a:latin typeface="Calibri" pitchFamily="34" charset="0"/>
                <a:cs typeface="Calibri" pitchFamily="34" charset="0"/>
              </a:rPr>
              <a:t>Ave. </a:t>
            </a:r>
          </a:p>
          <a:p>
            <a:r>
              <a:rPr lang="en-US" sz="1200" dirty="0" smtClean="0">
                <a:latin typeface="Calibri" pitchFamily="34" charset="0"/>
                <a:cs typeface="Calibri" pitchFamily="34" charset="0"/>
              </a:rPr>
              <a:t>of </a:t>
            </a:r>
          </a:p>
          <a:p>
            <a:r>
              <a:rPr lang="en-US" sz="1200" dirty="0" smtClean="0">
                <a:latin typeface="Calibri" pitchFamily="34" charset="0"/>
                <a:cs typeface="Calibri" pitchFamily="34" charset="0"/>
              </a:rPr>
              <a:t>Sum</a:t>
            </a:r>
          </a:p>
        </p:txBody>
      </p:sp>
      <p:pic>
        <p:nvPicPr>
          <p:cNvPr id="36" name="Picture 35" descr="references_apa_style.jpg"/>
          <p:cNvPicPr>
            <a:picLocks noChangeAspect="1"/>
          </p:cNvPicPr>
          <p:nvPr/>
        </p:nvPicPr>
        <p:blipFill>
          <a:blip r:embed="rId5" cstate="print"/>
          <a:stretch>
            <a:fillRect/>
          </a:stretch>
        </p:blipFill>
        <p:spPr>
          <a:xfrm>
            <a:off x="609600" y="21793200"/>
            <a:ext cx="7696200" cy="5410200"/>
          </a:xfrm>
          <a:prstGeom prst="rect">
            <a:avLst/>
          </a:prstGeom>
          <a:ln>
            <a:solidFill>
              <a:schemeClr val="accent6"/>
            </a:solidFill>
          </a:ln>
        </p:spPr>
      </p:pic>
      <p:sp>
        <p:nvSpPr>
          <p:cNvPr id="37" name="Round Same Side Corner Rectangle 1"/>
          <p:cNvSpPr>
            <a:spLocks/>
          </p:cNvSpPr>
          <p:nvPr/>
        </p:nvSpPr>
        <p:spPr bwMode="auto">
          <a:xfrm>
            <a:off x="381000" y="14325600"/>
            <a:ext cx="7848600" cy="1676400"/>
          </a:xfrm>
          <a:custGeom>
            <a:avLst/>
            <a:gdLst>
              <a:gd name="T0" fmla="*/ 266705 w 6286500"/>
              <a:gd name="T1" fmla="*/ 0 h 1600200"/>
              <a:gd name="T2" fmla="*/ 6019795 w 6286500"/>
              <a:gd name="T3" fmla="*/ 0 h 1600200"/>
              <a:gd name="T4" fmla="*/ 6286500 w 6286500"/>
              <a:gd name="T5" fmla="*/ 266705 h 1600200"/>
              <a:gd name="T6" fmla="*/ 6286500 w 6286500"/>
              <a:gd name="T7" fmla="*/ 1600200 h 1600200"/>
              <a:gd name="T8" fmla="*/ 6286500 w 6286500"/>
              <a:gd name="T9" fmla="*/ 1600200 h 1600200"/>
              <a:gd name="T10" fmla="*/ 0 w 6286500"/>
              <a:gd name="T11" fmla="*/ 1600200 h 1600200"/>
              <a:gd name="T12" fmla="*/ 0 w 6286500"/>
              <a:gd name="T13" fmla="*/ 1600200 h 1600200"/>
              <a:gd name="T14" fmla="*/ 0 w 6286500"/>
              <a:gd name="T15" fmla="*/ 266705 h 1600200"/>
              <a:gd name="T16" fmla="*/ 266705 w 6286500"/>
              <a:gd name="T17" fmla="*/ 0 h 1600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86500" h="1600200">
                <a:moveTo>
                  <a:pt x="266705" y="0"/>
                </a:moveTo>
                <a:lnTo>
                  <a:pt x="6019795" y="0"/>
                </a:lnTo>
                <a:cubicBezTo>
                  <a:pt x="6167092" y="0"/>
                  <a:pt x="6286500" y="119408"/>
                  <a:pt x="6286500" y="266705"/>
                </a:cubicBezTo>
                <a:lnTo>
                  <a:pt x="6286500" y="1600200"/>
                </a:lnTo>
                <a:lnTo>
                  <a:pt x="0" y="1600200"/>
                </a:lnTo>
                <a:lnTo>
                  <a:pt x="0" y="266705"/>
                </a:lnTo>
                <a:cubicBezTo>
                  <a:pt x="0" y="119408"/>
                  <a:pt x="119408" y="0"/>
                  <a:pt x="266705" y="0"/>
                </a:cubicBezTo>
                <a:close/>
              </a:path>
            </a:pathLst>
          </a:custGeom>
          <a:gradFill rotWithShape="1">
            <a:gsLst>
              <a:gs pos="0">
                <a:srgbClr val="A7BFDE"/>
              </a:gs>
              <a:gs pos="100000">
                <a:srgbClr val="4F81BD"/>
              </a:gs>
            </a:gsLst>
            <a:lin ang="5400000"/>
          </a:gradFill>
          <a:ln w="9525">
            <a:solidFill>
              <a:srgbClr val="4579B8"/>
            </a:solidFill>
            <a:round/>
            <a:headEnd/>
            <a:tailEnd/>
          </a:ln>
          <a:effectLst>
            <a:outerShdw dist="23000" dir="5400000" rotWithShape="0">
              <a:srgbClr val="808080">
                <a:alpha val="34999"/>
              </a:srgbClr>
            </a:outerShdw>
          </a:effectLst>
        </p:spPr>
        <p:txBody>
          <a:bodyPr vert="horz" wrap="square" lIns="91440" tIns="45720" rIns="91440" bIns="45720" numCol="1" anchor="ctr" anchorCtr="0" compatLnSpc="1">
            <a:prstTxWarp prst="textNoShape">
              <a:avLst/>
            </a:prstTxWarp>
          </a:bodyPr>
          <a:lstStyle/>
          <a:p>
            <a:endParaRPr lang="en-US"/>
          </a:p>
        </p:txBody>
      </p:sp>
      <p:sp>
        <p:nvSpPr>
          <p:cNvPr id="38" name="Text Placeholder 4"/>
          <p:cNvSpPr txBox="1">
            <a:spLocks/>
          </p:cNvSpPr>
          <p:nvPr/>
        </p:nvSpPr>
        <p:spPr bwMode="auto">
          <a:xfrm>
            <a:off x="533400" y="14891278"/>
            <a:ext cx="7391289" cy="805922"/>
          </a:xfrm>
          <a:prstGeom prst="rect">
            <a:avLst/>
          </a:prstGeom>
          <a:noFill/>
          <a:ln w="9525">
            <a:noFill/>
            <a:miter lim="800000"/>
            <a:headEnd/>
            <a:tailEnd/>
          </a:ln>
        </p:spPr>
        <p:txBody>
          <a:bodyPr vert="horz" wrap="square" lIns="145539" tIns="72769" rIns="145539" bIns="72769" numCol="1" anchor="b" anchorCtr="0" compatLnSpc="1">
            <a:prstTxWarp prst="textNoShape">
              <a:avLst/>
            </a:prstTxWarp>
          </a:bodyPr>
          <a:lstStyle/>
          <a:p>
            <a:pPr marL="0" marR="0" lvl="0" indent="0" algn="ctr" defTabSz="1455223" rtl="0" eaLnBrk="0" fontAlgn="base" latinLnBrk="0" hangingPunct="0">
              <a:lnSpc>
                <a:spcPct val="100000"/>
              </a:lnSpc>
              <a:spcBef>
                <a:spcPct val="20000"/>
              </a:spcBef>
              <a:spcAft>
                <a:spcPct val="0"/>
              </a:spcAft>
              <a:buClrTx/>
              <a:buSzTx/>
              <a:buFontTx/>
              <a:buNone/>
              <a:tabLst/>
              <a:defRPr/>
            </a:pPr>
            <a:r>
              <a:rPr lang="en-US" sz="4800" b="1" kern="0" dirty="0" smtClean="0">
                <a:solidFill>
                  <a:schemeClr val="bg1"/>
                </a:solidFill>
                <a:latin typeface="Calibri" pitchFamily="34" charset="0"/>
                <a:cs typeface="Calibri" pitchFamily="34" charset="0"/>
              </a:rPr>
              <a:t>Website Validity</a:t>
            </a:r>
            <a:endParaRPr kumimoji="0" lang="en-US" sz="4800" b="1" i="0" u="none" strike="noStrike" kern="0" cap="none" spc="0" normalizeH="0" baseline="0" noProof="0" dirty="0">
              <a:ln>
                <a:noFill/>
              </a:ln>
              <a:solidFill>
                <a:schemeClr val="bg1"/>
              </a:solidFill>
              <a:effectLst/>
              <a:uLnTx/>
              <a:uFillTx/>
              <a:latin typeface="Calibri" pitchFamily="34" charset="0"/>
              <a:ea typeface="+mn-ea"/>
              <a:cs typeface="Calibri" pitchFamily="34" charset="0"/>
            </a:endParaRPr>
          </a:p>
        </p:txBody>
      </p:sp>
      <p:sp>
        <p:nvSpPr>
          <p:cNvPr id="40" name="TextBox 39"/>
          <p:cNvSpPr txBox="1"/>
          <p:nvPr/>
        </p:nvSpPr>
        <p:spPr>
          <a:xfrm>
            <a:off x="381000" y="16078200"/>
            <a:ext cx="7848600" cy="261610"/>
          </a:xfrm>
          <a:prstGeom prst="rect">
            <a:avLst/>
          </a:prstGeom>
          <a:noFill/>
        </p:spPr>
        <p:txBody>
          <a:bodyPr wrap="square" rtlCol="0">
            <a:spAutoFit/>
          </a:bodyPr>
          <a:lstStyle/>
          <a:p>
            <a:endParaRPr lang="en-US" dirty="0"/>
          </a:p>
        </p:txBody>
      </p:sp>
      <p:sp>
        <p:nvSpPr>
          <p:cNvPr id="42" name="Content Placeholder 3"/>
          <p:cNvSpPr txBox="1">
            <a:spLocks/>
          </p:cNvSpPr>
          <p:nvPr/>
        </p:nvSpPr>
        <p:spPr bwMode="auto">
          <a:xfrm>
            <a:off x="533400" y="16306800"/>
            <a:ext cx="7696200" cy="51816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145539" tIns="72769" rIns="145539" bIns="72769" numCol="1" anchor="t" anchorCtr="0" compatLnSpc="1">
            <a:prstTxWarp prst="textNoShape">
              <a:avLst/>
            </a:prstTxWarp>
          </a:bodyPr>
          <a:lstStyle/>
          <a:p>
            <a:r>
              <a:rPr lang="en-US" sz="2800" b="1" dirty="0" smtClean="0">
                <a:latin typeface="Calibri" pitchFamily="34" charset="0"/>
                <a:cs typeface="Calibri" pitchFamily="34" charset="0"/>
              </a:rPr>
              <a:t>Trustworthiness:  </a:t>
            </a:r>
            <a:r>
              <a:rPr lang="en-US" sz="2800" dirty="0" smtClean="0">
                <a:latin typeface="Calibri" pitchFamily="34" charset="0"/>
                <a:cs typeface="Calibri" pitchFamily="34" charset="0"/>
              </a:rPr>
              <a:t>A trait that can be referred to as deserving confidence and trust.  Students must believe that they will gain trustworthy data when they search.  Validating a source, or assessing the trustworthiness of a source was taught through:</a:t>
            </a:r>
          </a:p>
          <a:p>
            <a:endParaRPr lang="en-US" sz="2800" dirty="0" smtClean="0">
              <a:latin typeface="Calibri" pitchFamily="34" charset="0"/>
              <a:cs typeface="Calibri" pitchFamily="34" charset="0"/>
            </a:endParaRPr>
          </a:p>
          <a:p>
            <a:pPr lvl="3"/>
            <a:r>
              <a:rPr lang="en-US" sz="2800" dirty="0" smtClean="0">
                <a:latin typeface="Calibri" pitchFamily="34" charset="0"/>
                <a:cs typeface="Calibri" pitchFamily="34" charset="0"/>
              </a:rPr>
              <a:t> </a:t>
            </a:r>
            <a:r>
              <a:rPr lang="en-US" sz="2400" dirty="0" smtClean="0">
                <a:latin typeface="Calibri" pitchFamily="34" charset="0"/>
                <a:cs typeface="Calibri" pitchFamily="34" charset="0"/>
              </a:rPr>
              <a:t>Assessing the URL (Uniform Resource Locator -web address such as www.csuchico.edu)</a:t>
            </a:r>
          </a:p>
          <a:p>
            <a:pPr lvl="2"/>
            <a:endParaRPr lang="en-US" sz="1200" dirty="0" smtClean="0">
              <a:latin typeface="Calibri" pitchFamily="34" charset="0"/>
              <a:cs typeface="Calibri" pitchFamily="34" charset="0"/>
            </a:endParaRPr>
          </a:p>
          <a:p>
            <a:pPr lvl="3"/>
            <a:r>
              <a:rPr lang="en-US" sz="2400" dirty="0" smtClean="0">
                <a:latin typeface="Calibri" pitchFamily="34" charset="0"/>
                <a:cs typeface="Calibri" pitchFamily="34" charset="0"/>
              </a:rPr>
              <a:t> Triangulation of a finding</a:t>
            </a:r>
          </a:p>
          <a:p>
            <a:pPr lvl="3"/>
            <a:endParaRPr lang="en-US" sz="1200" dirty="0" smtClean="0">
              <a:latin typeface="Calibri" pitchFamily="34" charset="0"/>
              <a:cs typeface="Calibri" pitchFamily="34" charset="0"/>
            </a:endParaRPr>
          </a:p>
          <a:p>
            <a:pPr lvl="3"/>
            <a:r>
              <a:rPr lang="en-US" sz="2400" dirty="0" smtClean="0">
                <a:latin typeface="Calibri" pitchFamily="34" charset="0"/>
                <a:cs typeface="Calibri" pitchFamily="34" charset="0"/>
              </a:rPr>
              <a:t>Seeking advice from a parent, teacher or other trusted source</a:t>
            </a:r>
          </a:p>
          <a:p>
            <a:pPr marL="545921" marR="0" lvl="0" indent="-545921" algn="l" defTabSz="1455223" rtl="0" eaLnBrk="0" fontAlgn="base" latinLnBrk="0" hangingPunct="0">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Apex</Template>
  <TotalTime>1765</TotalTime>
  <Words>671</Words>
  <Application>Microsoft Macintosh PowerPoint</Application>
  <PresentationFormat>Custom</PresentationFormat>
  <Paragraphs>63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Swarthmore College</Company>
  <LinksUpToDate>false</LinksUpToDate>
  <SharedDoc>false</SharedDoc>
  <HyperlinkBase>http://www.swarthmore.edu/NatSci/cpurrin1/posteradvice.htm</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scientific poster</dc:title>
  <dc:creator>Colin Purrington</dc:creator>
  <dc:description>You may use this template for educational and non-profit use.  Please acknowledge its source, and please send feedback to:_x000d_     purrington@swarthmore.edu._x000d__x000d_If you are using site or template for a course on Blackboard or WebCT, please give me Guest access, or send me an e-mail, so that I can see how the information is being used.</dc:description>
  <cp:lastModifiedBy>Melody Pike</cp:lastModifiedBy>
  <cp:revision>280</cp:revision>
  <cp:lastPrinted>2003-04-14T18:27:38Z</cp:lastPrinted>
  <dcterms:created xsi:type="dcterms:W3CDTF">2000-07-07T15:10:51Z</dcterms:created>
  <dcterms:modified xsi:type="dcterms:W3CDTF">2011-08-11T23:34:56Z</dcterms:modified>
</cp:coreProperties>
</file>